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Poppins"/>
      <p:regular r:id="rId16"/>
      <p:bold r:id="rId17"/>
      <p:italic r:id="rId18"/>
      <p:boldItalic r:id="rId19"/>
    </p:embeddedFont>
    <p:embeddedFont>
      <p:font typeface="Poppins Medium"/>
      <p:regular r:id="rId20"/>
      <p:bold r:id="rId21"/>
      <p:italic r:id="rId22"/>
      <p:boldItalic r:id="rId23"/>
    </p:embeddedFont>
    <p:embeddedFont>
      <p:font typeface="Poppins SemiBold"/>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7190">
          <p15:clr>
            <a:srgbClr val="A4A3A4"/>
          </p15:clr>
        </p15:guide>
        <p15:guide id="2" pos="492">
          <p15:clr>
            <a:srgbClr val="A4A3A4"/>
          </p15:clr>
        </p15:guide>
        <p15:guide id="3" orient="horz" pos="3825">
          <p15:clr>
            <a:srgbClr val="A4A3A4"/>
          </p15:clr>
        </p15:guide>
        <p15:guide id="4" orient="horz" pos="492">
          <p15:clr>
            <a:srgbClr val="A4A3A4"/>
          </p15:clr>
        </p15:guide>
        <p15:guide id="5" orient="horz" pos="3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190"/>
        <p:guide pos="492"/>
        <p:guide pos="3825" orient="horz"/>
        <p:guide pos="492" orient="horz"/>
        <p:guide pos="381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Medium-regular.fntdata"/><Relationship Id="rId22" Type="http://schemas.openxmlformats.org/officeDocument/2006/relationships/font" Target="fonts/PoppinsMedium-italic.fntdata"/><Relationship Id="rId21" Type="http://schemas.openxmlformats.org/officeDocument/2006/relationships/font" Target="fonts/PoppinsMedium-bold.fntdata"/><Relationship Id="rId24" Type="http://schemas.openxmlformats.org/officeDocument/2006/relationships/font" Target="fonts/PoppinsSemiBold-regular.fntdata"/><Relationship Id="rId23" Type="http://schemas.openxmlformats.org/officeDocument/2006/relationships/font" Target="fonts/Poppins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SemiBold-italic.fntdata"/><Relationship Id="rId25" Type="http://schemas.openxmlformats.org/officeDocument/2006/relationships/font" Target="fonts/PoppinsSemiBold-bold.fntdata"/><Relationship Id="rId27" Type="http://schemas.openxmlformats.org/officeDocument/2006/relationships/font" Target="fonts/PoppinsSemi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oppins-bold.fntdata"/><Relationship Id="rId16" Type="http://schemas.openxmlformats.org/officeDocument/2006/relationships/font" Target="fonts/Poppins-regular.fntdata"/><Relationship Id="rId19" Type="http://schemas.openxmlformats.org/officeDocument/2006/relationships/font" Target="fonts/Poppins-boldItalic.fntdata"/><Relationship Id="rId18" Type="http://schemas.openxmlformats.org/officeDocument/2006/relationships/font" Target="fonts/Poppi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 name="Google Shape;5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 name="Google Shape;6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4709aa0f86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g34709aa0f86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709aa0f86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4709aa0f86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709aa0f86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g34709aa0f86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4709aa0f86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34709aa0f86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4709aa0f86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g34709aa0f86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709aa0f86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4709aa0f86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 name="Shape 6"/>
        <p:cNvGrpSpPr/>
        <p:nvPr/>
      </p:nvGrpSpPr>
      <p:grpSpPr>
        <a:xfrm>
          <a:off x="0" y="0"/>
          <a:ext cx="0" cy="0"/>
          <a:chOff x="0" y="0"/>
          <a:chExt cx="0" cy="0"/>
        </a:xfrm>
      </p:grpSpPr>
      <p:sp>
        <p:nvSpPr>
          <p:cNvPr id="7" name="Google Shape;7;p2"/>
          <p:cNvSpPr/>
          <p:nvPr>
            <p:ph idx="2" type="pic"/>
          </p:nvPr>
        </p:nvSpPr>
        <p:spPr>
          <a:xfrm>
            <a:off x="1" y="1"/>
            <a:ext cx="1217295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 name="Shape 8"/>
        <p:cNvGrpSpPr/>
        <p:nvPr/>
      </p:nvGrpSpPr>
      <p:grpSpPr>
        <a:xfrm>
          <a:off x="0" y="0"/>
          <a:ext cx="0" cy="0"/>
          <a:chOff x="0" y="0"/>
          <a:chExt cx="0" cy="0"/>
        </a:xfrm>
      </p:grpSpPr>
      <p:sp>
        <p:nvSpPr>
          <p:cNvPr id="9" name="Google Shape;9;p3"/>
          <p:cNvSpPr/>
          <p:nvPr>
            <p:ph idx="2" type="pic"/>
          </p:nvPr>
        </p:nvSpPr>
        <p:spPr>
          <a:xfrm>
            <a:off x="6006239" y="1133476"/>
            <a:ext cx="5407887" cy="4935537"/>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 name="Shape 10"/>
        <p:cNvGrpSpPr/>
        <p:nvPr/>
      </p:nvGrpSpPr>
      <p:grpSpPr>
        <a:xfrm>
          <a:off x="0" y="0"/>
          <a:ext cx="0" cy="0"/>
          <a:chOff x="0" y="0"/>
          <a:chExt cx="0" cy="0"/>
        </a:xfrm>
      </p:grpSpPr>
      <p:sp>
        <p:nvSpPr>
          <p:cNvPr id="11" name="Google Shape;11;p4"/>
          <p:cNvSpPr/>
          <p:nvPr>
            <p:ph idx="2" type="pic"/>
          </p:nvPr>
        </p:nvSpPr>
        <p:spPr>
          <a:xfrm>
            <a:off x="7200900" y="793751"/>
            <a:ext cx="4213225" cy="5287961"/>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Title Slide">
  <p:cSld name="22_Title Slide">
    <p:spTree>
      <p:nvGrpSpPr>
        <p:cNvPr id="12" name="Shape 12"/>
        <p:cNvGrpSpPr/>
        <p:nvPr/>
      </p:nvGrpSpPr>
      <p:grpSpPr>
        <a:xfrm>
          <a:off x="0" y="0"/>
          <a:ext cx="0" cy="0"/>
          <a:chOff x="0" y="0"/>
          <a:chExt cx="0" cy="0"/>
        </a:xfrm>
      </p:grpSpPr>
      <p:sp>
        <p:nvSpPr>
          <p:cNvPr id="13" name="Google Shape;13;p5"/>
          <p:cNvSpPr/>
          <p:nvPr>
            <p:ph idx="2" type="pic"/>
          </p:nvPr>
        </p:nvSpPr>
        <p:spPr>
          <a:xfrm>
            <a:off x="5029306" y="793751"/>
            <a:ext cx="4213225" cy="5275262"/>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4" name="Shape 14"/>
        <p:cNvGrpSpPr/>
        <p:nvPr/>
      </p:nvGrpSpPr>
      <p:grpSpPr>
        <a:xfrm>
          <a:off x="0" y="0"/>
          <a:ext cx="0" cy="0"/>
          <a:chOff x="0" y="0"/>
          <a:chExt cx="0" cy="0"/>
        </a:xfrm>
      </p:grpSpPr>
      <p:sp>
        <p:nvSpPr>
          <p:cNvPr id="15" name="Google Shape;15;p6"/>
          <p:cNvSpPr/>
          <p:nvPr>
            <p:ph idx="2" type="pic"/>
          </p:nvPr>
        </p:nvSpPr>
        <p:spPr>
          <a:xfrm>
            <a:off x="6257926" y="1696752"/>
            <a:ext cx="4511674" cy="3497547"/>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6" name="Shape 16"/>
        <p:cNvGrpSpPr/>
        <p:nvPr/>
      </p:nvGrpSpPr>
      <p:grpSpPr>
        <a:xfrm>
          <a:off x="0" y="0"/>
          <a:ext cx="0" cy="0"/>
          <a:chOff x="0" y="0"/>
          <a:chExt cx="0" cy="0"/>
        </a:xfrm>
      </p:grpSpPr>
      <p:sp>
        <p:nvSpPr>
          <p:cNvPr id="17" name="Google Shape;17;p7"/>
          <p:cNvSpPr/>
          <p:nvPr>
            <p:ph idx="2" type="pic"/>
          </p:nvPr>
        </p:nvSpPr>
        <p:spPr>
          <a:xfrm>
            <a:off x="790574" y="2571466"/>
            <a:ext cx="4908029" cy="3510246"/>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8" name="Shape 18"/>
        <p:cNvGrpSpPr/>
        <p:nvPr/>
      </p:nvGrpSpPr>
      <p:grpSpPr>
        <a:xfrm>
          <a:off x="0" y="0"/>
          <a:ext cx="0" cy="0"/>
          <a:chOff x="0" y="0"/>
          <a:chExt cx="0" cy="0"/>
        </a:xfrm>
      </p:grpSpPr>
      <p:sp>
        <p:nvSpPr>
          <p:cNvPr id="19" name="Google Shape;19;p8"/>
          <p:cNvSpPr/>
          <p:nvPr>
            <p:ph idx="2" type="pic"/>
          </p:nvPr>
        </p:nvSpPr>
        <p:spPr>
          <a:xfrm>
            <a:off x="7702923" y="2186248"/>
            <a:ext cx="3711202" cy="3882765"/>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0" name="Shape 20"/>
        <p:cNvGrpSpPr/>
        <p:nvPr/>
      </p:nvGrpSpPr>
      <p:grpSpPr>
        <a:xfrm>
          <a:off x="0" y="0"/>
          <a:ext cx="0" cy="0"/>
          <a:chOff x="0" y="0"/>
          <a:chExt cx="0" cy="0"/>
        </a:xfrm>
      </p:grpSpPr>
      <p:sp>
        <p:nvSpPr>
          <p:cNvPr id="21" name="Google Shape;21;p9"/>
          <p:cNvSpPr/>
          <p:nvPr>
            <p:ph idx="2" type="pic"/>
          </p:nvPr>
        </p:nvSpPr>
        <p:spPr>
          <a:xfrm>
            <a:off x="790575" y="2120328"/>
            <a:ext cx="4792608" cy="3961384"/>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2" name="Shape 22"/>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3" name="Shape 23"/>
        <p:cNvGrpSpPr/>
        <p:nvPr/>
      </p:nvGrpSpPr>
      <p:grpSpPr>
        <a:xfrm>
          <a:off x="0" y="0"/>
          <a:ext cx="0" cy="0"/>
          <a:chOff x="0" y="0"/>
          <a:chExt cx="0" cy="0"/>
        </a:xfrm>
      </p:grpSpPr>
      <p:sp>
        <p:nvSpPr>
          <p:cNvPr id="24" name="Google Shape;24;p11"/>
          <p:cNvSpPr/>
          <p:nvPr>
            <p:ph idx="2" type="pic"/>
          </p:nvPr>
        </p:nvSpPr>
        <p:spPr>
          <a:xfrm>
            <a:off x="8025048" y="2496516"/>
            <a:ext cx="2838105" cy="3575673"/>
          </a:xfrm>
          <a:prstGeom prst="rect">
            <a:avLst/>
          </a:prstGeom>
          <a:noFill/>
          <a:ln>
            <a:noFill/>
          </a:ln>
        </p:spPr>
      </p:sp>
      <p:sp>
        <p:nvSpPr>
          <p:cNvPr id="25" name="Google Shape;25;p11"/>
          <p:cNvSpPr/>
          <p:nvPr>
            <p:ph idx="3" type="pic"/>
          </p:nvPr>
        </p:nvSpPr>
        <p:spPr>
          <a:xfrm>
            <a:off x="4676947" y="2496516"/>
            <a:ext cx="2838105" cy="3575673"/>
          </a:xfrm>
          <a:prstGeom prst="rect">
            <a:avLst/>
          </a:prstGeom>
          <a:noFill/>
          <a:ln>
            <a:noFill/>
          </a:ln>
        </p:spPr>
      </p:sp>
      <p:sp>
        <p:nvSpPr>
          <p:cNvPr id="26" name="Google Shape;26;p11"/>
          <p:cNvSpPr/>
          <p:nvPr>
            <p:ph idx="4" type="pic"/>
          </p:nvPr>
        </p:nvSpPr>
        <p:spPr>
          <a:xfrm>
            <a:off x="1328846" y="2496516"/>
            <a:ext cx="2838105" cy="3575673"/>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7" name="Shape 2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Title Slide">
  <p:cSld name="23_Title Slide">
    <p:spTree>
      <p:nvGrpSpPr>
        <p:cNvPr id="28" name="Shape 28"/>
        <p:cNvGrpSpPr/>
        <p:nvPr/>
      </p:nvGrpSpPr>
      <p:grpSpPr>
        <a:xfrm>
          <a:off x="0" y="0"/>
          <a:ext cx="0" cy="0"/>
          <a:chOff x="0" y="0"/>
          <a:chExt cx="0" cy="0"/>
        </a:xfrm>
      </p:grpSpPr>
      <p:sp>
        <p:nvSpPr>
          <p:cNvPr id="29" name="Google Shape;29;p13"/>
          <p:cNvSpPr/>
          <p:nvPr>
            <p:ph idx="2" type="pic"/>
          </p:nvPr>
        </p:nvSpPr>
        <p:spPr>
          <a:xfrm>
            <a:off x="781050" y="2566988"/>
            <a:ext cx="3792538" cy="3514724"/>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30" name="Shape 30"/>
        <p:cNvGrpSpPr/>
        <p:nvPr/>
      </p:nvGrpSpPr>
      <p:grpSpPr>
        <a:xfrm>
          <a:off x="0" y="0"/>
          <a:ext cx="0" cy="0"/>
          <a:chOff x="0" y="0"/>
          <a:chExt cx="0" cy="0"/>
        </a:xfrm>
      </p:grpSpPr>
      <p:sp>
        <p:nvSpPr>
          <p:cNvPr id="31" name="Google Shape;31;p14"/>
          <p:cNvSpPr/>
          <p:nvPr>
            <p:ph idx="2" type="pic"/>
          </p:nvPr>
        </p:nvSpPr>
        <p:spPr>
          <a:xfrm>
            <a:off x="7344610" y="789518"/>
            <a:ext cx="4069516" cy="5282671"/>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32" name="Shape 32"/>
        <p:cNvGrpSpPr/>
        <p:nvPr/>
      </p:nvGrpSpPr>
      <p:grpSpPr>
        <a:xfrm>
          <a:off x="0" y="0"/>
          <a:ext cx="0" cy="0"/>
          <a:chOff x="0" y="0"/>
          <a:chExt cx="0" cy="0"/>
        </a:xfrm>
      </p:grpSpPr>
      <p:sp>
        <p:nvSpPr>
          <p:cNvPr id="33" name="Google Shape;33;p15"/>
          <p:cNvSpPr/>
          <p:nvPr>
            <p:ph idx="2" type="pic"/>
          </p:nvPr>
        </p:nvSpPr>
        <p:spPr>
          <a:xfrm>
            <a:off x="4471944" y="1831923"/>
            <a:ext cx="3256612" cy="3054964"/>
          </a:xfrm>
          <a:prstGeom prst="rect">
            <a:avLst/>
          </a:prstGeom>
          <a:noFill/>
          <a:ln>
            <a:noFill/>
          </a:ln>
        </p:spPr>
      </p:sp>
      <p:sp>
        <p:nvSpPr>
          <p:cNvPr id="34" name="Google Shape;34;p15"/>
          <p:cNvSpPr/>
          <p:nvPr>
            <p:ph idx="3" type="pic"/>
          </p:nvPr>
        </p:nvSpPr>
        <p:spPr>
          <a:xfrm>
            <a:off x="8157513" y="1831923"/>
            <a:ext cx="3256612" cy="3054964"/>
          </a:xfrm>
          <a:prstGeom prst="rect">
            <a:avLst/>
          </a:prstGeom>
          <a:noFill/>
          <a:ln>
            <a:noFill/>
          </a:ln>
        </p:spPr>
      </p:sp>
      <p:sp>
        <p:nvSpPr>
          <p:cNvPr id="35" name="Google Shape;35;p15"/>
          <p:cNvSpPr/>
          <p:nvPr>
            <p:ph idx="4" type="pic"/>
          </p:nvPr>
        </p:nvSpPr>
        <p:spPr>
          <a:xfrm>
            <a:off x="786375" y="1831923"/>
            <a:ext cx="3256612" cy="3054964"/>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36" name="Shape 36"/>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37" name="Shape 37"/>
        <p:cNvGrpSpPr/>
        <p:nvPr/>
      </p:nvGrpSpPr>
      <p:grpSpPr>
        <a:xfrm>
          <a:off x="0" y="0"/>
          <a:ext cx="0" cy="0"/>
          <a:chOff x="0" y="0"/>
          <a:chExt cx="0" cy="0"/>
        </a:xfrm>
      </p:grpSpPr>
      <p:sp>
        <p:nvSpPr>
          <p:cNvPr id="38" name="Google Shape;38;p17"/>
          <p:cNvSpPr/>
          <p:nvPr>
            <p:ph idx="2" type="pic"/>
          </p:nvPr>
        </p:nvSpPr>
        <p:spPr>
          <a:xfrm>
            <a:off x="7130079" y="2028826"/>
            <a:ext cx="4284046" cy="4044313"/>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39" name="Shape 39"/>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40" name="Shape 40"/>
        <p:cNvGrpSpPr/>
        <p:nvPr/>
      </p:nvGrpSpPr>
      <p:grpSpPr>
        <a:xfrm>
          <a:off x="0" y="0"/>
          <a:ext cx="0" cy="0"/>
          <a:chOff x="0" y="0"/>
          <a:chExt cx="0" cy="0"/>
        </a:xfrm>
      </p:grpSpPr>
      <p:sp>
        <p:nvSpPr>
          <p:cNvPr id="41" name="Google Shape;41;p19"/>
          <p:cNvSpPr/>
          <p:nvPr>
            <p:ph idx="2" type="pic"/>
          </p:nvPr>
        </p:nvSpPr>
        <p:spPr>
          <a:xfrm>
            <a:off x="4918923" y="4005807"/>
            <a:ext cx="1826440" cy="1684193"/>
          </a:xfrm>
          <a:prstGeom prst="rect">
            <a:avLst/>
          </a:prstGeom>
          <a:noFill/>
          <a:ln>
            <a:noFill/>
          </a:ln>
        </p:spPr>
      </p:sp>
      <p:sp>
        <p:nvSpPr>
          <p:cNvPr id="42" name="Google Shape;42;p19"/>
          <p:cNvSpPr/>
          <p:nvPr>
            <p:ph idx="3" type="pic"/>
          </p:nvPr>
        </p:nvSpPr>
        <p:spPr>
          <a:xfrm>
            <a:off x="8308580" y="4005807"/>
            <a:ext cx="1826440" cy="1684193"/>
          </a:xfrm>
          <a:prstGeom prst="rect">
            <a:avLst/>
          </a:prstGeom>
          <a:noFill/>
          <a:ln>
            <a:noFill/>
          </a:ln>
        </p:spPr>
      </p:sp>
      <p:sp>
        <p:nvSpPr>
          <p:cNvPr id="43" name="Google Shape;43;p19"/>
          <p:cNvSpPr/>
          <p:nvPr>
            <p:ph idx="4" type="pic"/>
          </p:nvPr>
        </p:nvSpPr>
        <p:spPr>
          <a:xfrm>
            <a:off x="1529266" y="4005807"/>
            <a:ext cx="1826440" cy="1684193"/>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Slide">
  <p:cSld name="18_Title Slide">
    <p:spTree>
      <p:nvGrpSpPr>
        <p:cNvPr id="44" name="Shape 44"/>
        <p:cNvGrpSpPr/>
        <p:nvPr/>
      </p:nvGrpSpPr>
      <p:grpSpPr>
        <a:xfrm>
          <a:off x="0" y="0"/>
          <a:ext cx="0" cy="0"/>
          <a:chOff x="0" y="0"/>
          <a:chExt cx="0" cy="0"/>
        </a:xfrm>
      </p:grpSpPr>
      <p:sp>
        <p:nvSpPr>
          <p:cNvPr id="45" name="Google Shape;45;p20"/>
          <p:cNvSpPr/>
          <p:nvPr>
            <p:ph idx="2" type="pic"/>
          </p:nvPr>
        </p:nvSpPr>
        <p:spPr>
          <a:xfrm>
            <a:off x="789364" y="2133600"/>
            <a:ext cx="4888088" cy="3939539"/>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Slide">
  <p:cSld name="19_Title Slide">
    <p:spTree>
      <p:nvGrpSpPr>
        <p:cNvPr id="46" name="Shape 46"/>
        <p:cNvGrpSpPr/>
        <p:nvPr/>
      </p:nvGrpSpPr>
      <p:grpSpPr>
        <a:xfrm>
          <a:off x="0" y="0"/>
          <a:ext cx="0" cy="0"/>
          <a:chOff x="0" y="0"/>
          <a:chExt cx="0" cy="0"/>
        </a:xfrm>
      </p:grpSpPr>
      <p:sp>
        <p:nvSpPr>
          <p:cNvPr id="47" name="Google Shape;47;p21"/>
          <p:cNvSpPr/>
          <p:nvPr>
            <p:ph idx="2" type="pic"/>
          </p:nvPr>
        </p:nvSpPr>
        <p:spPr>
          <a:xfrm>
            <a:off x="8461281" y="1501140"/>
            <a:ext cx="2378097" cy="447294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Title Slide">
  <p:cSld name="20_Title Slide">
    <p:spTree>
      <p:nvGrpSpPr>
        <p:cNvPr id="48" name="Shape 48"/>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Title Slide">
  <p:cSld name="21_Title Slide">
    <p:spTree>
      <p:nvGrpSpPr>
        <p:cNvPr id="49" name="Shape 49"/>
        <p:cNvGrpSpPr/>
        <p:nvPr/>
      </p:nvGrpSpPr>
      <p:grpSpPr>
        <a:xfrm>
          <a:off x="0" y="0"/>
          <a:ext cx="0" cy="0"/>
          <a:chOff x="0" y="0"/>
          <a:chExt cx="0" cy="0"/>
        </a:xfrm>
      </p:grpSpPr>
      <p:sp>
        <p:nvSpPr>
          <p:cNvPr id="50" name="Google Shape;50;p23"/>
          <p:cNvSpPr/>
          <p:nvPr>
            <p:ph idx="2" type="pic"/>
          </p:nvPr>
        </p:nvSpPr>
        <p:spPr>
          <a:xfrm>
            <a:off x="786039" y="2095192"/>
            <a:ext cx="4208237" cy="3976996"/>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25" title="capa.png"/>
          <p:cNvPicPr preferRelativeResize="0"/>
          <p:nvPr>
            <p:ph idx="2" type="pic"/>
          </p:nvPr>
        </p:nvPicPr>
        <p:blipFill rotWithShape="1">
          <a:blip r:embed="rId3">
            <a:alphaModFix/>
          </a:blip>
          <a:srcRect b="0" l="79" r="79" t="0"/>
          <a:stretch/>
        </p:blipFill>
        <p:spPr>
          <a:xfrm>
            <a:off x="1" y="1"/>
            <a:ext cx="12172949" cy="6858000"/>
          </a:xfrm>
          <a:prstGeom prst="rect">
            <a:avLst/>
          </a:prstGeom>
          <a:noFill/>
          <a:ln>
            <a:noFill/>
          </a:ln>
        </p:spPr>
      </p:pic>
      <p:sp>
        <p:nvSpPr>
          <p:cNvPr id="57" name="Google Shape;57;p25"/>
          <p:cNvSpPr txBox="1"/>
          <p:nvPr/>
        </p:nvSpPr>
        <p:spPr>
          <a:xfrm>
            <a:off x="1178375" y="2310157"/>
            <a:ext cx="61149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300">
                <a:solidFill>
                  <a:srgbClr val="15468A"/>
                </a:solidFill>
                <a:latin typeface="Poppins"/>
                <a:ea typeface="Poppins"/>
                <a:cs typeface="Poppins"/>
                <a:sym typeface="Poppins"/>
              </a:rPr>
              <a:t>Título da apresentação</a:t>
            </a:r>
            <a:endParaRPr b="1" sz="3300">
              <a:solidFill>
                <a:srgbClr val="15468A"/>
              </a:solidFill>
              <a:latin typeface="Poppins"/>
              <a:ea typeface="Poppins"/>
              <a:cs typeface="Poppins"/>
              <a:sym typeface="Poppins"/>
            </a:endParaRPr>
          </a:p>
        </p:txBody>
      </p:sp>
      <p:cxnSp>
        <p:nvCxnSpPr>
          <p:cNvPr id="58" name="Google Shape;58;p25"/>
          <p:cNvCxnSpPr/>
          <p:nvPr/>
        </p:nvCxnSpPr>
        <p:spPr>
          <a:xfrm>
            <a:off x="1295175" y="3078700"/>
            <a:ext cx="3556500" cy="0"/>
          </a:xfrm>
          <a:prstGeom prst="straightConnector1">
            <a:avLst/>
          </a:prstGeom>
          <a:noFill/>
          <a:ln cap="flat" cmpd="sng" w="19050">
            <a:solidFill>
              <a:srgbClr val="15468A"/>
            </a:solidFill>
            <a:prstDash val="solid"/>
            <a:round/>
            <a:headEnd len="med" w="med" type="none"/>
            <a:tailEnd len="med" w="med" type="none"/>
          </a:ln>
        </p:spPr>
      </p:cxnSp>
      <p:sp>
        <p:nvSpPr>
          <p:cNvPr id="59" name="Google Shape;59;p25"/>
          <p:cNvSpPr txBox="1"/>
          <p:nvPr/>
        </p:nvSpPr>
        <p:spPr>
          <a:xfrm>
            <a:off x="1178375" y="3216700"/>
            <a:ext cx="6114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600">
                <a:solidFill>
                  <a:srgbClr val="49C4FF"/>
                </a:solidFill>
                <a:latin typeface="Poppins"/>
                <a:ea typeface="Poppins"/>
                <a:cs typeface="Poppins"/>
                <a:sym typeface="Poppins"/>
              </a:rPr>
              <a:t>Subtítulo</a:t>
            </a:r>
            <a:endParaRPr sz="2600">
              <a:solidFill>
                <a:srgbClr val="49C4FF"/>
              </a:solidFill>
              <a:latin typeface="Poppins"/>
              <a:ea typeface="Poppins"/>
              <a:cs typeface="Poppins"/>
              <a:sym typeface="Poppins"/>
            </a:endParaRPr>
          </a:p>
        </p:txBody>
      </p:sp>
      <p:sp>
        <p:nvSpPr>
          <p:cNvPr id="60" name="Google Shape;60;p25"/>
          <p:cNvSpPr txBox="1"/>
          <p:nvPr/>
        </p:nvSpPr>
        <p:spPr>
          <a:xfrm>
            <a:off x="1178375" y="4448175"/>
            <a:ext cx="61149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solidFill>
                  <a:srgbClr val="15468A"/>
                </a:solidFill>
                <a:latin typeface="Poppins"/>
                <a:ea typeface="Poppins"/>
                <a:cs typeface="Poppins"/>
                <a:sym typeface="Poppins"/>
              </a:rPr>
              <a:t>Apresentador</a:t>
            </a:r>
            <a:endParaRPr b="1" sz="1900">
              <a:solidFill>
                <a:srgbClr val="15468A"/>
              </a:solidFill>
              <a:latin typeface="Poppins"/>
              <a:ea typeface="Poppins"/>
              <a:cs typeface="Poppins"/>
              <a:sym typeface="Poppins"/>
            </a:endParaRPr>
          </a:p>
        </p:txBody>
      </p:sp>
      <p:sp>
        <p:nvSpPr>
          <p:cNvPr id="61" name="Google Shape;61;p25"/>
          <p:cNvSpPr txBox="1"/>
          <p:nvPr/>
        </p:nvSpPr>
        <p:spPr>
          <a:xfrm>
            <a:off x="1178375" y="4819000"/>
            <a:ext cx="6114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15468A"/>
                </a:solidFill>
                <a:latin typeface="Poppins"/>
                <a:ea typeface="Poppins"/>
                <a:cs typeface="Poppins"/>
                <a:sym typeface="Poppins"/>
              </a:rPr>
              <a:t>CARGO</a:t>
            </a:r>
            <a:endParaRPr sz="1300">
              <a:solidFill>
                <a:srgbClr val="15468A"/>
              </a:solidFill>
              <a:latin typeface="Poppins"/>
              <a:ea typeface="Poppins"/>
              <a:cs typeface="Poppins"/>
              <a:sym typeface="Poppins"/>
            </a:endParaRPr>
          </a:p>
        </p:txBody>
      </p:sp>
      <p:pic>
        <p:nvPicPr>
          <p:cNvPr id="62" name="Google Shape;62;p25" title="1_Colorido.png"/>
          <p:cNvPicPr preferRelativeResize="0"/>
          <p:nvPr/>
        </p:nvPicPr>
        <p:blipFill>
          <a:blip r:embed="rId4">
            <a:alphaModFix/>
          </a:blip>
          <a:stretch>
            <a:fillRect/>
          </a:stretch>
        </p:blipFill>
        <p:spPr>
          <a:xfrm>
            <a:off x="7293276" y="4099799"/>
            <a:ext cx="4316000" cy="1275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66" name="Shape 66"/>
        <p:cNvGrpSpPr/>
        <p:nvPr/>
      </p:nvGrpSpPr>
      <p:grpSpPr>
        <a:xfrm>
          <a:off x="0" y="0"/>
          <a:ext cx="0" cy="0"/>
          <a:chOff x="0" y="0"/>
          <a:chExt cx="0" cy="0"/>
        </a:xfrm>
      </p:grpSpPr>
      <p:pic>
        <p:nvPicPr>
          <p:cNvPr id="67" name="Google Shape;67;p26" title="gradiente.png"/>
          <p:cNvPicPr preferRelativeResize="0"/>
          <p:nvPr/>
        </p:nvPicPr>
        <p:blipFill rotWithShape="1">
          <a:blip r:embed="rId3">
            <a:alphaModFix/>
          </a:blip>
          <a:srcRect b="3399" l="5758" r="34693" t="18621"/>
          <a:stretch/>
        </p:blipFill>
        <p:spPr>
          <a:xfrm>
            <a:off x="781050" y="1793675"/>
            <a:ext cx="5225198" cy="3848699"/>
          </a:xfrm>
          <a:prstGeom prst="rect">
            <a:avLst/>
          </a:prstGeom>
          <a:noFill/>
          <a:ln>
            <a:noFill/>
          </a:ln>
        </p:spPr>
      </p:pic>
      <p:sp>
        <p:nvSpPr>
          <p:cNvPr id="68" name="Google Shape;68;p26"/>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Medium"/>
                <a:ea typeface="Poppins Medium"/>
                <a:cs typeface="Poppins Medium"/>
                <a:sym typeface="Poppins Medium"/>
              </a:rPr>
              <a:t>Apresentação</a:t>
            </a:r>
            <a:endParaRPr i="0" sz="2800" u="none" cap="none" strike="noStrike">
              <a:solidFill>
                <a:srgbClr val="15468A"/>
              </a:solidFill>
              <a:latin typeface="Poppins Medium"/>
              <a:ea typeface="Poppins Medium"/>
              <a:cs typeface="Poppins Medium"/>
              <a:sym typeface="Poppins Medium"/>
            </a:endParaRPr>
          </a:p>
        </p:txBody>
      </p:sp>
      <p:sp>
        <p:nvSpPr>
          <p:cNvPr id="69" name="Google Shape;69;p26"/>
          <p:cNvSpPr/>
          <p:nvPr>
            <p:ph idx="2" type="pic"/>
          </p:nvPr>
        </p:nvSpPr>
        <p:spPr>
          <a:xfrm>
            <a:off x="6006239" y="1133476"/>
            <a:ext cx="5407887" cy="4935537"/>
          </a:xfrm>
          <a:prstGeom prst="rect">
            <a:avLst/>
          </a:prstGeom>
          <a:noFill/>
          <a:ln>
            <a:noFill/>
          </a:ln>
        </p:spPr>
      </p:sp>
      <p:pic>
        <p:nvPicPr>
          <p:cNvPr id="70" name="Google Shape;70;p26" title="3.png"/>
          <p:cNvPicPr preferRelativeResize="0"/>
          <p:nvPr/>
        </p:nvPicPr>
        <p:blipFill>
          <a:blip r:embed="rId4">
            <a:alphaModFix/>
          </a:blip>
          <a:stretch>
            <a:fillRect/>
          </a:stretch>
        </p:blipFill>
        <p:spPr>
          <a:xfrm>
            <a:off x="10541775" y="6254025"/>
            <a:ext cx="1253450" cy="370425"/>
          </a:xfrm>
          <a:prstGeom prst="rect">
            <a:avLst/>
          </a:prstGeom>
          <a:noFill/>
          <a:ln>
            <a:noFill/>
          </a:ln>
        </p:spPr>
      </p:pic>
      <p:sp>
        <p:nvSpPr>
          <p:cNvPr id="71" name="Google Shape;71;p26"/>
          <p:cNvSpPr txBox="1"/>
          <p:nvPr/>
        </p:nvSpPr>
        <p:spPr>
          <a:xfrm>
            <a:off x="1114700" y="2332600"/>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Poppins"/>
                <a:ea typeface="Poppins"/>
                <a:cs typeface="Poppins"/>
                <a:sym typeface="Poppins"/>
              </a:rPr>
              <a:t>Texto aqui</a:t>
            </a:r>
            <a:endParaRPr>
              <a:solidFill>
                <a:schemeClr val="lt1"/>
              </a:solidFill>
              <a:latin typeface="Poppins"/>
              <a:ea typeface="Poppins"/>
              <a:cs typeface="Poppins"/>
              <a:sym typeface="Poppins"/>
            </a:endParaRPr>
          </a:p>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t/>
            </a:r>
            <a:endParaRPr>
              <a:solidFill>
                <a:schemeClr val="lt1"/>
              </a:solidFill>
              <a:latin typeface="Poppins"/>
              <a:ea typeface="Poppins"/>
              <a:cs typeface="Poppins"/>
              <a:sym typeface="Poppins"/>
            </a:endParaRPr>
          </a:p>
        </p:txBody>
      </p:sp>
      <p:sp>
        <p:nvSpPr>
          <p:cNvPr id="72" name="Google Shape;72;p26"/>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rgbClr val="B7B7B7"/>
                </a:solidFill>
                <a:latin typeface="Poppins"/>
                <a:ea typeface="Poppins"/>
                <a:cs typeface="Poppins"/>
                <a:sym typeface="Poppins"/>
              </a:rPr>
              <a:t>GRUPO ORBENK</a:t>
            </a:r>
            <a:r>
              <a:rPr lang="en-US" sz="750">
                <a:solidFill>
                  <a:srgbClr val="B7B7B7"/>
                </a:solidFill>
                <a:latin typeface="Poppins"/>
                <a:ea typeface="Poppins"/>
                <a:cs typeface="Poppins"/>
                <a:sym typeface="Poppins"/>
              </a:rPr>
              <a:t> - 2025</a:t>
            </a:r>
            <a:endParaRPr b="0" i="0" sz="1100" u="none" cap="none" strike="noStrike">
              <a:solidFill>
                <a:srgbClr val="B7B7B7"/>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76" name="Shape 76"/>
        <p:cNvGrpSpPr/>
        <p:nvPr/>
      </p:nvGrpSpPr>
      <p:grpSpPr>
        <a:xfrm>
          <a:off x="0" y="0"/>
          <a:ext cx="0" cy="0"/>
          <a:chOff x="0" y="0"/>
          <a:chExt cx="0" cy="0"/>
        </a:xfrm>
      </p:grpSpPr>
      <p:sp>
        <p:nvSpPr>
          <p:cNvPr id="77" name="Google Shape;77;p27"/>
          <p:cNvSpPr/>
          <p:nvPr/>
        </p:nvSpPr>
        <p:spPr>
          <a:xfrm>
            <a:off x="0" y="0"/>
            <a:ext cx="9151200" cy="6858000"/>
          </a:xfrm>
          <a:prstGeom prst="rect">
            <a:avLst/>
          </a:prstGeom>
          <a:solidFill>
            <a:srgbClr val="15468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8" name="Google Shape;78;p27"/>
          <p:cNvSpPr/>
          <p:nvPr/>
        </p:nvSpPr>
        <p:spPr>
          <a:xfrm>
            <a:off x="9151200" y="4459800"/>
            <a:ext cx="3040800" cy="2398200"/>
          </a:xfrm>
          <a:prstGeom prst="rect">
            <a:avLst/>
          </a:prstGeom>
          <a:solidFill>
            <a:srgbClr val="49C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 name="Google Shape;79;p27"/>
          <p:cNvSpPr txBox="1"/>
          <p:nvPr/>
        </p:nvSpPr>
        <p:spPr>
          <a:xfrm>
            <a:off x="10450463" y="48926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Medium"/>
                <a:ea typeface="Poppins Medium"/>
                <a:cs typeface="Poppins Medium"/>
                <a:sym typeface="Poppins Medium"/>
              </a:rPr>
              <a:t>0000</a:t>
            </a:r>
            <a:endParaRPr i="0" sz="2800" u="none" cap="none" strike="noStrike">
              <a:solidFill>
                <a:srgbClr val="15468A"/>
              </a:solidFill>
              <a:latin typeface="Poppins Medium"/>
              <a:ea typeface="Poppins Medium"/>
              <a:cs typeface="Poppins Medium"/>
              <a:sym typeface="Poppins Medium"/>
            </a:endParaRPr>
          </a:p>
        </p:txBody>
      </p:sp>
      <p:sp>
        <p:nvSpPr>
          <p:cNvPr id="80" name="Google Shape;80;p27"/>
          <p:cNvSpPr/>
          <p:nvPr>
            <p:ph idx="2" type="pic"/>
          </p:nvPr>
        </p:nvSpPr>
        <p:spPr>
          <a:xfrm>
            <a:off x="5855581" y="793751"/>
            <a:ext cx="4213200" cy="5275200"/>
          </a:xfrm>
          <a:prstGeom prst="rect">
            <a:avLst/>
          </a:prstGeom>
          <a:noFill/>
          <a:ln>
            <a:noFill/>
          </a:ln>
        </p:spPr>
      </p:sp>
      <p:sp>
        <p:nvSpPr>
          <p:cNvPr id="81" name="Google Shape;81;p27"/>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lt1"/>
                </a:solidFill>
                <a:latin typeface="Poppins SemiBold"/>
                <a:ea typeface="Poppins SemiBold"/>
                <a:cs typeface="Poppins SemiBold"/>
                <a:sym typeface="Poppins SemiBold"/>
              </a:rPr>
              <a:t>Título da Página</a:t>
            </a:r>
            <a:endParaRPr i="0" sz="2800" u="none" cap="none" strike="noStrike">
              <a:solidFill>
                <a:schemeClr val="lt1"/>
              </a:solidFill>
              <a:latin typeface="Poppins SemiBold"/>
              <a:ea typeface="Poppins SemiBold"/>
              <a:cs typeface="Poppins SemiBold"/>
              <a:sym typeface="Poppins SemiBold"/>
            </a:endParaRPr>
          </a:p>
        </p:txBody>
      </p:sp>
      <p:sp>
        <p:nvSpPr>
          <p:cNvPr id="82" name="Google Shape;82;p27"/>
          <p:cNvSpPr txBox="1"/>
          <p:nvPr/>
        </p:nvSpPr>
        <p:spPr>
          <a:xfrm>
            <a:off x="845075" y="216567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 quis posuere lacus urna a magna. Donec quis mi malesuada, tincidunt mi eget, cursus eros. Etiam finibus pulvinar maximus. Donec ullamcorper, arcu ac pulvinar ultrices, nunc arcu fringilla lectus, eget posuere purus elit et diam.</a:t>
            </a:r>
            <a:endParaRPr>
              <a:solidFill>
                <a:schemeClr val="lt1"/>
              </a:solidFill>
              <a:latin typeface="Poppins"/>
              <a:ea typeface="Poppins"/>
              <a:cs typeface="Poppins"/>
              <a:sym typeface="Poppins"/>
            </a:endParaRPr>
          </a:p>
        </p:txBody>
      </p:sp>
      <p:sp>
        <p:nvSpPr>
          <p:cNvPr id="83" name="Google Shape;83;p27"/>
          <p:cNvSpPr txBox="1"/>
          <p:nvPr/>
        </p:nvSpPr>
        <p:spPr>
          <a:xfrm>
            <a:off x="10450463" y="53067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15468A"/>
                </a:solidFill>
                <a:latin typeface="Poppins Medium"/>
                <a:ea typeface="Poppins Medium"/>
                <a:cs typeface="Poppins Medium"/>
                <a:sym typeface="Poppins Medium"/>
              </a:rPr>
              <a:t>Dado em destaque</a:t>
            </a:r>
            <a:endParaRPr i="0" sz="1100" u="none" cap="none" strike="noStrike">
              <a:solidFill>
                <a:srgbClr val="15468A"/>
              </a:solidFill>
              <a:latin typeface="Poppins Medium"/>
              <a:ea typeface="Poppins Medium"/>
              <a:cs typeface="Poppins Medium"/>
              <a:sym typeface="Poppins Medium"/>
            </a:endParaRPr>
          </a:p>
        </p:txBody>
      </p:sp>
      <p:sp>
        <p:nvSpPr>
          <p:cNvPr id="84" name="Google Shape;84;p27"/>
          <p:cNvSpPr txBox="1"/>
          <p:nvPr/>
        </p:nvSpPr>
        <p:spPr>
          <a:xfrm>
            <a:off x="845075" y="1296275"/>
            <a:ext cx="3507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000">
                <a:solidFill>
                  <a:schemeClr val="lt1"/>
                </a:solidFill>
                <a:latin typeface="Poppins"/>
                <a:ea typeface="Poppins"/>
                <a:cs typeface="Poppins"/>
                <a:sym typeface="Poppins"/>
              </a:rPr>
              <a:t>Subtítulo se tiver</a:t>
            </a:r>
            <a:endParaRPr i="0" sz="2000" u="none" cap="none" strike="noStrike">
              <a:solidFill>
                <a:schemeClr val="lt1"/>
              </a:solidFill>
              <a:latin typeface="Poppins"/>
              <a:ea typeface="Poppins"/>
              <a:cs typeface="Poppins"/>
              <a:sym typeface="Poppins"/>
            </a:endParaRPr>
          </a:p>
        </p:txBody>
      </p:sp>
      <p:pic>
        <p:nvPicPr>
          <p:cNvPr id="85" name="Google Shape;85;p27"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86" name="Google Shape;86;p27"/>
          <p:cNvSpPr txBox="1"/>
          <p:nvPr/>
        </p:nvSpPr>
        <p:spPr>
          <a:xfrm>
            <a:off x="10450463" y="32945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Medium"/>
                <a:ea typeface="Poppins Medium"/>
                <a:cs typeface="Poppins Medium"/>
                <a:sym typeface="Poppins Medium"/>
              </a:rPr>
              <a:t>0000</a:t>
            </a:r>
            <a:endParaRPr i="0" sz="2800" u="none" cap="none" strike="noStrike">
              <a:solidFill>
                <a:srgbClr val="15468A"/>
              </a:solidFill>
              <a:latin typeface="Poppins Medium"/>
              <a:ea typeface="Poppins Medium"/>
              <a:cs typeface="Poppins Medium"/>
              <a:sym typeface="Poppins Medium"/>
            </a:endParaRPr>
          </a:p>
        </p:txBody>
      </p:sp>
      <p:sp>
        <p:nvSpPr>
          <p:cNvPr id="87" name="Google Shape;87;p27"/>
          <p:cNvSpPr txBox="1"/>
          <p:nvPr/>
        </p:nvSpPr>
        <p:spPr>
          <a:xfrm>
            <a:off x="10450463" y="37086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15468A"/>
                </a:solidFill>
                <a:latin typeface="Poppins Medium"/>
                <a:ea typeface="Poppins Medium"/>
                <a:cs typeface="Poppins Medium"/>
                <a:sym typeface="Poppins Medium"/>
              </a:rPr>
              <a:t>Dado em destaque</a:t>
            </a:r>
            <a:endParaRPr i="0" sz="1100" u="none" cap="none" strike="noStrike">
              <a:solidFill>
                <a:srgbClr val="15468A"/>
              </a:solidFill>
              <a:latin typeface="Poppins Medium"/>
              <a:ea typeface="Poppins Medium"/>
              <a:cs typeface="Poppins Medium"/>
              <a:sym typeface="Poppins Medium"/>
            </a:endParaRPr>
          </a:p>
        </p:txBody>
      </p:sp>
      <p:sp>
        <p:nvSpPr>
          <p:cNvPr id="88" name="Google Shape;88;p27"/>
          <p:cNvSpPr txBox="1"/>
          <p:nvPr/>
        </p:nvSpPr>
        <p:spPr>
          <a:xfrm>
            <a:off x="10450463" y="16964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Medium"/>
                <a:ea typeface="Poppins Medium"/>
                <a:cs typeface="Poppins Medium"/>
                <a:sym typeface="Poppins Medium"/>
              </a:rPr>
              <a:t>0000</a:t>
            </a:r>
            <a:endParaRPr i="0" sz="2800" u="none" cap="none" strike="noStrike">
              <a:solidFill>
                <a:srgbClr val="15468A"/>
              </a:solidFill>
              <a:latin typeface="Poppins Medium"/>
              <a:ea typeface="Poppins Medium"/>
              <a:cs typeface="Poppins Medium"/>
              <a:sym typeface="Poppins Medium"/>
            </a:endParaRPr>
          </a:p>
        </p:txBody>
      </p:sp>
      <p:sp>
        <p:nvSpPr>
          <p:cNvPr id="89" name="Google Shape;89;p27"/>
          <p:cNvSpPr txBox="1"/>
          <p:nvPr/>
        </p:nvSpPr>
        <p:spPr>
          <a:xfrm>
            <a:off x="10450463" y="21105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15468A"/>
                </a:solidFill>
                <a:latin typeface="Poppins Medium"/>
                <a:ea typeface="Poppins Medium"/>
                <a:cs typeface="Poppins Medium"/>
                <a:sym typeface="Poppins Medium"/>
              </a:rPr>
              <a:t>Dado em destaque</a:t>
            </a:r>
            <a:endParaRPr i="0" sz="1100" u="none" cap="none" strike="noStrike">
              <a:solidFill>
                <a:srgbClr val="15468A"/>
              </a:solidFill>
              <a:latin typeface="Poppins Medium"/>
              <a:ea typeface="Poppins Medium"/>
              <a:cs typeface="Poppins Medium"/>
              <a:sym typeface="Poppins Medium"/>
            </a:endParaRPr>
          </a:p>
        </p:txBody>
      </p:sp>
      <p:sp>
        <p:nvSpPr>
          <p:cNvPr id="90" name="Google Shape;90;p27"/>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chemeClr val="lt1"/>
                </a:solidFill>
                <a:latin typeface="Poppins"/>
                <a:ea typeface="Poppins"/>
                <a:cs typeface="Poppins"/>
                <a:sym typeface="Poppins"/>
              </a:rPr>
              <a:t>GRUPO ORBENK - 2025</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94" name="Shape 94"/>
        <p:cNvGrpSpPr/>
        <p:nvPr/>
      </p:nvGrpSpPr>
      <p:grpSpPr>
        <a:xfrm>
          <a:off x="0" y="0"/>
          <a:ext cx="0" cy="0"/>
          <a:chOff x="0" y="0"/>
          <a:chExt cx="0" cy="0"/>
        </a:xfrm>
      </p:grpSpPr>
      <p:sp>
        <p:nvSpPr>
          <p:cNvPr id="95" name="Google Shape;95;p28"/>
          <p:cNvSpPr txBox="1"/>
          <p:nvPr/>
        </p:nvSpPr>
        <p:spPr>
          <a:xfrm>
            <a:off x="714042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SemiBold"/>
                <a:ea typeface="Poppins SemiBold"/>
                <a:cs typeface="Poppins SemiBold"/>
                <a:sym typeface="Poppins SemiBold"/>
              </a:rPr>
              <a:t>Título da Página</a:t>
            </a:r>
            <a:endParaRPr i="0" sz="2800" u="none" cap="none" strike="noStrike">
              <a:solidFill>
                <a:srgbClr val="15468A"/>
              </a:solidFill>
              <a:latin typeface="Poppins SemiBold"/>
              <a:ea typeface="Poppins SemiBold"/>
              <a:cs typeface="Poppins SemiBold"/>
              <a:sym typeface="Poppins SemiBold"/>
            </a:endParaRPr>
          </a:p>
        </p:txBody>
      </p:sp>
      <p:sp>
        <p:nvSpPr>
          <p:cNvPr id="96" name="Google Shape;96;p28"/>
          <p:cNvSpPr txBox="1"/>
          <p:nvPr/>
        </p:nvSpPr>
        <p:spPr>
          <a:xfrm>
            <a:off x="7140425" y="1990500"/>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 quis posuere lacus urna a magna. Donec quis mi malesuada, tincidunt mi eget, cursus eros. Etiam finibus pulvinar maximus. Donec ullamcorper, arcu ac pulvinar ultrices, nunc arcu fringilla lectus, eget posuere purus elit et diam.</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US">
                <a:solidFill>
                  <a:srgbClr val="434343"/>
                </a:solidFill>
                <a:latin typeface="Poppins"/>
                <a:ea typeface="Poppins"/>
                <a:cs typeface="Poppins"/>
                <a:sym typeface="Poppins"/>
              </a:rPr>
              <a:t>Donec quis mi malesuada, tincidunt mi eget, cursus eros. Etiam finibus pulvinar maximus. Donec ullamcorper, arcu ac pulvinar ultrices, nunc arcu fringilla lectus, eget posuere purus elit et diam.</a:t>
            </a:r>
            <a:endParaRPr>
              <a:solidFill>
                <a:srgbClr val="434343"/>
              </a:solidFill>
              <a:latin typeface="Poppins"/>
              <a:ea typeface="Poppins"/>
              <a:cs typeface="Poppins"/>
              <a:sym typeface="Poppins"/>
            </a:endParaRPr>
          </a:p>
        </p:txBody>
      </p:sp>
      <p:sp>
        <p:nvSpPr>
          <p:cNvPr id="97" name="Google Shape;97;p28"/>
          <p:cNvSpPr txBox="1"/>
          <p:nvPr/>
        </p:nvSpPr>
        <p:spPr>
          <a:xfrm>
            <a:off x="7140425" y="1296275"/>
            <a:ext cx="3507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000">
                <a:solidFill>
                  <a:srgbClr val="15468A"/>
                </a:solidFill>
                <a:latin typeface="Poppins"/>
                <a:ea typeface="Poppins"/>
                <a:cs typeface="Poppins"/>
                <a:sym typeface="Poppins"/>
              </a:rPr>
              <a:t>Subtítulo se tiver</a:t>
            </a:r>
            <a:endParaRPr i="0" sz="2000" u="none" cap="none" strike="noStrike">
              <a:solidFill>
                <a:srgbClr val="15468A"/>
              </a:solidFill>
              <a:latin typeface="Poppins"/>
              <a:ea typeface="Poppins"/>
              <a:cs typeface="Poppins"/>
              <a:sym typeface="Poppins"/>
            </a:endParaRPr>
          </a:p>
        </p:txBody>
      </p:sp>
      <p:sp>
        <p:nvSpPr>
          <p:cNvPr id="98" name="Google Shape;98;p28"/>
          <p:cNvSpPr/>
          <p:nvPr/>
        </p:nvSpPr>
        <p:spPr>
          <a:xfrm>
            <a:off x="0" y="5244350"/>
            <a:ext cx="6667500" cy="1613700"/>
          </a:xfrm>
          <a:prstGeom prst="rect">
            <a:avLst/>
          </a:prstGeom>
          <a:solidFill>
            <a:srgbClr val="49C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28"/>
          <p:cNvSpPr/>
          <p:nvPr>
            <p:ph idx="2" type="pic"/>
          </p:nvPr>
        </p:nvSpPr>
        <p:spPr>
          <a:xfrm rot="-5400000">
            <a:off x="1936122" y="-1074124"/>
            <a:ext cx="2795400" cy="5781900"/>
          </a:xfrm>
          <a:prstGeom prst="rect">
            <a:avLst/>
          </a:prstGeom>
          <a:noFill/>
          <a:ln>
            <a:noFill/>
          </a:ln>
        </p:spPr>
      </p:sp>
      <p:sp>
        <p:nvSpPr>
          <p:cNvPr id="100" name="Google Shape;100;p28"/>
          <p:cNvSpPr/>
          <p:nvPr>
            <p:ph idx="2" type="pic"/>
          </p:nvPr>
        </p:nvSpPr>
        <p:spPr>
          <a:xfrm rot="-5400000">
            <a:off x="1936122" y="1902600"/>
            <a:ext cx="2795400" cy="5781900"/>
          </a:xfrm>
          <a:prstGeom prst="rect">
            <a:avLst/>
          </a:prstGeom>
          <a:noFill/>
          <a:ln>
            <a:noFill/>
          </a:ln>
        </p:spPr>
      </p:sp>
      <p:pic>
        <p:nvPicPr>
          <p:cNvPr id="101" name="Google Shape;101;p28" title="3.png"/>
          <p:cNvPicPr preferRelativeResize="0"/>
          <p:nvPr/>
        </p:nvPicPr>
        <p:blipFill>
          <a:blip r:embed="rId3">
            <a:alphaModFix/>
          </a:blip>
          <a:stretch>
            <a:fillRect/>
          </a:stretch>
        </p:blipFill>
        <p:spPr>
          <a:xfrm>
            <a:off x="10541775" y="6254025"/>
            <a:ext cx="1253450" cy="370425"/>
          </a:xfrm>
          <a:prstGeom prst="rect">
            <a:avLst/>
          </a:prstGeom>
          <a:noFill/>
          <a:ln>
            <a:noFill/>
          </a:ln>
        </p:spPr>
      </p:pic>
      <p:sp>
        <p:nvSpPr>
          <p:cNvPr id="102" name="Google Shape;102;p28"/>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chemeClr val="lt1"/>
                </a:solidFill>
                <a:latin typeface="Poppins"/>
                <a:ea typeface="Poppins"/>
                <a:cs typeface="Poppins"/>
                <a:sym typeface="Poppins"/>
              </a:rPr>
              <a:t>GRUPO ORBENK - 2025</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106" name="Shape 106"/>
        <p:cNvGrpSpPr/>
        <p:nvPr/>
      </p:nvGrpSpPr>
      <p:grpSpPr>
        <a:xfrm>
          <a:off x="0" y="0"/>
          <a:ext cx="0" cy="0"/>
          <a:chOff x="0" y="0"/>
          <a:chExt cx="0" cy="0"/>
        </a:xfrm>
      </p:grpSpPr>
      <p:sp>
        <p:nvSpPr>
          <p:cNvPr id="107" name="Google Shape;107;p29"/>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SemiBold"/>
                <a:ea typeface="Poppins SemiBold"/>
                <a:cs typeface="Poppins SemiBold"/>
                <a:sym typeface="Poppins SemiBold"/>
              </a:rPr>
              <a:t>Título da Página</a:t>
            </a:r>
            <a:endParaRPr i="0" sz="2800" u="none" cap="none" strike="noStrike">
              <a:solidFill>
                <a:srgbClr val="15468A"/>
              </a:solidFill>
              <a:latin typeface="Poppins SemiBold"/>
              <a:ea typeface="Poppins SemiBold"/>
              <a:cs typeface="Poppins SemiBold"/>
              <a:sym typeface="Poppins SemiBold"/>
            </a:endParaRPr>
          </a:p>
        </p:txBody>
      </p:sp>
      <p:sp>
        <p:nvSpPr>
          <p:cNvPr id="108" name="Google Shape;108;p29"/>
          <p:cNvSpPr txBox="1"/>
          <p:nvPr/>
        </p:nvSpPr>
        <p:spPr>
          <a:xfrm>
            <a:off x="845075" y="216567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 quis posuere lacus urna a magna. Donec quis mi malesuada, tincidunt mi eget, cursus eros. Etiam finibus pulvinar maximus. Donec ullamcorper, arcu ac pulvinar ultrices, nunc arcu fringilla lectus, eget posuere purus elit et diam.</a:t>
            </a:r>
            <a:endParaRPr>
              <a:solidFill>
                <a:srgbClr val="434343"/>
              </a:solidFill>
              <a:latin typeface="Poppins"/>
              <a:ea typeface="Poppins"/>
              <a:cs typeface="Poppins"/>
              <a:sym typeface="Poppins"/>
            </a:endParaRPr>
          </a:p>
        </p:txBody>
      </p:sp>
      <p:sp>
        <p:nvSpPr>
          <p:cNvPr id="109" name="Google Shape;109;p29"/>
          <p:cNvSpPr txBox="1"/>
          <p:nvPr/>
        </p:nvSpPr>
        <p:spPr>
          <a:xfrm>
            <a:off x="845075" y="1296275"/>
            <a:ext cx="3507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000">
                <a:solidFill>
                  <a:srgbClr val="15468A"/>
                </a:solidFill>
                <a:latin typeface="Poppins"/>
                <a:ea typeface="Poppins"/>
                <a:cs typeface="Poppins"/>
                <a:sym typeface="Poppins"/>
              </a:rPr>
              <a:t>Subtítulo se tiver</a:t>
            </a:r>
            <a:endParaRPr i="0" sz="2000" u="none" cap="none" strike="noStrike">
              <a:solidFill>
                <a:srgbClr val="15468A"/>
              </a:solidFill>
              <a:latin typeface="Poppins"/>
              <a:ea typeface="Poppins"/>
              <a:cs typeface="Poppins"/>
              <a:sym typeface="Poppins"/>
            </a:endParaRPr>
          </a:p>
        </p:txBody>
      </p:sp>
      <p:sp>
        <p:nvSpPr>
          <p:cNvPr id="110" name="Google Shape;110;p29"/>
          <p:cNvSpPr/>
          <p:nvPr/>
        </p:nvSpPr>
        <p:spPr>
          <a:xfrm>
            <a:off x="0" y="5244350"/>
            <a:ext cx="12192000" cy="1613700"/>
          </a:xfrm>
          <a:prstGeom prst="rect">
            <a:avLst/>
          </a:prstGeom>
          <a:solidFill>
            <a:srgbClr val="15468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p29"/>
          <p:cNvSpPr/>
          <p:nvPr>
            <p:ph idx="2" type="pic"/>
          </p:nvPr>
        </p:nvSpPr>
        <p:spPr>
          <a:xfrm rot="-5400000">
            <a:off x="6394025" y="367275"/>
            <a:ext cx="4783800" cy="5989500"/>
          </a:xfrm>
          <a:prstGeom prst="rect">
            <a:avLst/>
          </a:prstGeom>
          <a:noFill/>
          <a:ln>
            <a:noFill/>
          </a:ln>
        </p:spPr>
      </p:sp>
      <p:pic>
        <p:nvPicPr>
          <p:cNvPr id="112" name="Google Shape;112;p29"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113" name="Google Shape;113;p29"/>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chemeClr val="lt1"/>
                </a:solidFill>
                <a:latin typeface="Poppins"/>
                <a:ea typeface="Poppins"/>
                <a:cs typeface="Poppins"/>
                <a:sym typeface="Poppins"/>
              </a:rPr>
              <a:t>GRUPO ORBENK - 2025</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9C4FF"/>
        </a:solidFill>
      </p:bgPr>
    </p:bg>
    <p:spTree>
      <p:nvGrpSpPr>
        <p:cNvPr id="117" name="Shape 117"/>
        <p:cNvGrpSpPr/>
        <p:nvPr/>
      </p:nvGrpSpPr>
      <p:grpSpPr>
        <a:xfrm>
          <a:off x="0" y="0"/>
          <a:ext cx="0" cy="0"/>
          <a:chOff x="0" y="0"/>
          <a:chExt cx="0" cy="0"/>
        </a:xfrm>
      </p:grpSpPr>
      <p:sp>
        <p:nvSpPr>
          <p:cNvPr id="118" name="Google Shape;118;p30"/>
          <p:cNvSpPr/>
          <p:nvPr/>
        </p:nvSpPr>
        <p:spPr>
          <a:xfrm>
            <a:off x="0" y="0"/>
            <a:ext cx="12192000" cy="2381400"/>
          </a:xfrm>
          <a:prstGeom prst="rect">
            <a:avLst/>
          </a:prstGeom>
          <a:solidFill>
            <a:srgbClr val="15468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p30"/>
          <p:cNvSpPr txBox="1"/>
          <p:nvPr/>
        </p:nvSpPr>
        <p:spPr>
          <a:xfrm>
            <a:off x="1252775" y="34508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lt1"/>
                </a:solidFill>
                <a:latin typeface="Poppins SemiBold"/>
                <a:ea typeface="Poppins SemiBold"/>
                <a:cs typeface="Poppins SemiBold"/>
                <a:sym typeface="Poppins SemiBold"/>
              </a:rPr>
              <a:t>Título da Foto</a:t>
            </a:r>
            <a:endParaRPr i="0" sz="2800" u="none" cap="none" strike="noStrike">
              <a:solidFill>
                <a:schemeClr val="lt1"/>
              </a:solidFill>
              <a:latin typeface="Poppins SemiBold"/>
              <a:ea typeface="Poppins SemiBold"/>
              <a:cs typeface="Poppins SemiBold"/>
              <a:sym typeface="Poppins SemiBold"/>
            </a:endParaRPr>
          </a:p>
        </p:txBody>
      </p:sp>
      <p:sp>
        <p:nvSpPr>
          <p:cNvPr id="120" name="Google Shape;120;p30"/>
          <p:cNvSpPr txBox="1"/>
          <p:nvPr/>
        </p:nvSpPr>
        <p:spPr>
          <a:xfrm>
            <a:off x="1252775" y="3974075"/>
            <a:ext cx="2949300" cy="18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Poppins"/>
                <a:ea typeface="Poppins"/>
                <a:cs typeface="Poppins"/>
                <a:sym typeface="Poppins"/>
              </a:rPr>
              <a:t>Lorem ipsum dolor sit amet, consectetur adipiscing elit. Vestibulum felis magna, semper ut posuere sit amet, pretium vel turpis. Praesent hendrerit mauris in venenatis ultricies. </a:t>
            </a:r>
            <a:endParaRPr>
              <a:solidFill>
                <a:schemeClr val="lt1"/>
              </a:solidFill>
              <a:latin typeface="Poppins"/>
              <a:ea typeface="Poppins"/>
              <a:cs typeface="Poppins"/>
              <a:sym typeface="Poppins"/>
            </a:endParaRPr>
          </a:p>
        </p:txBody>
      </p:sp>
      <p:sp>
        <p:nvSpPr>
          <p:cNvPr id="121" name="Google Shape;121;p30"/>
          <p:cNvSpPr/>
          <p:nvPr>
            <p:ph idx="2" type="pic"/>
          </p:nvPr>
        </p:nvSpPr>
        <p:spPr>
          <a:xfrm rot="-5400000">
            <a:off x="1620675" y="719050"/>
            <a:ext cx="1922700" cy="3088200"/>
          </a:xfrm>
          <a:prstGeom prst="roundRect">
            <a:avLst>
              <a:gd fmla="val 6978" name="adj"/>
            </a:avLst>
          </a:prstGeom>
          <a:noFill/>
          <a:ln>
            <a:noFill/>
          </a:ln>
        </p:spPr>
      </p:sp>
      <p:sp>
        <p:nvSpPr>
          <p:cNvPr id="122" name="Google Shape;122;p30"/>
          <p:cNvSpPr txBox="1"/>
          <p:nvPr/>
        </p:nvSpPr>
        <p:spPr>
          <a:xfrm>
            <a:off x="4624825" y="34508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lt1"/>
                </a:solidFill>
                <a:latin typeface="Poppins SemiBold"/>
                <a:ea typeface="Poppins SemiBold"/>
                <a:cs typeface="Poppins SemiBold"/>
                <a:sym typeface="Poppins SemiBold"/>
              </a:rPr>
              <a:t>Título da Foto</a:t>
            </a:r>
            <a:endParaRPr i="0" sz="2800" u="none" cap="none" strike="noStrike">
              <a:solidFill>
                <a:schemeClr val="lt1"/>
              </a:solidFill>
              <a:latin typeface="Poppins SemiBold"/>
              <a:ea typeface="Poppins SemiBold"/>
              <a:cs typeface="Poppins SemiBold"/>
              <a:sym typeface="Poppins SemiBold"/>
            </a:endParaRPr>
          </a:p>
        </p:txBody>
      </p:sp>
      <p:sp>
        <p:nvSpPr>
          <p:cNvPr id="123" name="Google Shape;123;p30"/>
          <p:cNvSpPr txBox="1"/>
          <p:nvPr/>
        </p:nvSpPr>
        <p:spPr>
          <a:xfrm>
            <a:off x="4624825" y="3974075"/>
            <a:ext cx="2949300" cy="18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Poppins"/>
                <a:ea typeface="Poppins"/>
                <a:cs typeface="Poppins"/>
                <a:sym typeface="Poppins"/>
              </a:rPr>
              <a:t>Lorem ipsum dolor sit amet, consectetur adipiscing elit. Vestibulum felis magna, semper ut posuere sit amet, pretium vel turpis. Praesent hendrerit mauris in venenatis ultricies. </a:t>
            </a:r>
            <a:endParaRPr>
              <a:solidFill>
                <a:schemeClr val="lt1"/>
              </a:solidFill>
              <a:latin typeface="Poppins"/>
              <a:ea typeface="Poppins"/>
              <a:cs typeface="Poppins"/>
              <a:sym typeface="Poppins"/>
            </a:endParaRPr>
          </a:p>
        </p:txBody>
      </p:sp>
      <p:sp>
        <p:nvSpPr>
          <p:cNvPr id="124" name="Google Shape;124;p30"/>
          <p:cNvSpPr/>
          <p:nvPr>
            <p:ph idx="2" type="pic"/>
          </p:nvPr>
        </p:nvSpPr>
        <p:spPr>
          <a:xfrm rot="-5400000">
            <a:off x="4992725" y="719050"/>
            <a:ext cx="1922700" cy="3088200"/>
          </a:xfrm>
          <a:prstGeom prst="roundRect">
            <a:avLst>
              <a:gd fmla="val 6978" name="adj"/>
            </a:avLst>
          </a:prstGeom>
          <a:noFill/>
          <a:ln>
            <a:noFill/>
          </a:ln>
        </p:spPr>
      </p:sp>
      <p:sp>
        <p:nvSpPr>
          <p:cNvPr id="125" name="Google Shape;125;p30"/>
          <p:cNvSpPr txBox="1"/>
          <p:nvPr/>
        </p:nvSpPr>
        <p:spPr>
          <a:xfrm>
            <a:off x="7996875" y="34508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lt1"/>
                </a:solidFill>
                <a:latin typeface="Poppins SemiBold"/>
                <a:ea typeface="Poppins SemiBold"/>
                <a:cs typeface="Poppins SemiBold"/>
                <a:sym typeface="Poppins SemiBold"/>
              </a:rPr>
              <a:t>Título da Foto</a:t>
            </a:r>
            <a:endParaRPr i="0" sz="2800" u="none" cap="none" strike="noStrike">
              <a:solidFill>
                <a:schemeClr val="lt1"/>
              </a:solidFill>
              <a:latin typeface="Poppins SemiBold"/>
              <a:ea typeface="Poppins SemiBold"/>
              <a:cs typeface="Poppins SemiBold"/>
              <a:sym typeface="Poppins SemiBold"/>
            </a:endParaRPr>
          </a:p>
        </p:txBody>
      </p:sp>
      <p:sp>
        <p:nvSpPr>
          <p:cNvPr id="126" name="Google Shape;126;p30"/>
          <p:cNvSpPr txBox="1"/>
          <p:nvPr/>
        </p:nvSpPr>
        <p:spPr>
          <a:xfrm>
            <a:off x="7996875" y="3974075"/>
            <a:ext cx="2949300" cy="18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Poppins"/>
                <a:ea typeface="Poppins"/>
                <a:cs typeface="Poppins"/>
                <a:sym typeface="Poppins"/>
              </a:rPr>
              <a:t>Lorem ipsum dolor sit amet, consectetur adipiscing elit. Vestibulum felis magna, semper ut posuere sit amet, pretium vel turpis. Praesent hendrerit mauris in venenatis ultricies. </a:t>
            </a:r>
            <a:endParaRPr>
              <a:solidFill>
                <a:schemeClr val="lt1"/>
              </a:solidFill>
              <a:latin typeface="Poppins"/>
              <a:ea typeface="Poppins"/>
              <a:cs typeface="Poppins"/>
              <a:sym typeface="Poppins"/>
            </a:endParaRPr>
          </a:p>
        </p:txBody>
      </p:sp>
      <p:sp>
        <p:nvSpPr>
          <p:cNvPr id="127" name="Google Shape;127;p30"/>
          <p:cNvSpPr/>
          <p:nvPr>
            <p:ph idx="2" type="pic"/>
          </p:nvPr>
        </p:nvSpPr>
        <p:spPr>
          <a:xfrm rot="-5400000">
            <a:off x="8364775" y="719050"/>
            <a:ext cx="1922700" cy="3088200"/>
          </a:xfrm>
          <a:prstGeom prst="roundRect">
            <a:avLst>
              <a:gd fmla="val 6978" name="adj"/>
            </a:avLst>
          </a:prstGeom>
          <a:noFill/>
          <a:ln>
            <a:noFill/>
          </a:ln>
        </p:spPr>
      </p:sp>
      <p:sp>
        <p:nvSpPr>
          <p:cNvPr id="128" name="Google Shape;128;p30"/>
          <p:cNvSpPr txBox="1"/>
          <p:nvPr/>
        </p:nvSpPr>
        <p:spPr>
          <a:xfrm>
            <a:off x="1555925" y="552225"/>
            <a:ext cx="87963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lang="en-US" sz="2800">
                <a:solidFill>
                  <a:schemeClr val="lt1"/>
                </a:solidFill>
                <a:latin typeface="Poppins SemiBold"/>
                <a:ea typeface="Poppins SemiBold"/>
                <a:cs typeface="Poppins SemiBold"/>
                <a:sym typeface="Poppins SemiBold"/>
              </a:rPr>
              <a:t>Título dessa p</a:t>
            </a:r>
            <a:r>
              <a:rPr lang="en-US" sz="2800">
                <a:solidFill>
                  <a:schemeClr val="lt1"/>
                </a:solidFill>
                <a:latin typeface="Poppins SemiBold"/>
                <a:ea typeface="Poppins SemiBold"/>
                <a:cs typeface="Poppins SemiBold"/>
                <a:sym typeface="Poppins SemiBold"/>
              </a:rPr>
              <a:t>ágina pode ser centralizado</a:t>
            </a:r>
            <a:endParaRPr i="0" sz="2800" u="none" cap="none" strike="noStrike">
              <a:solidFill>
                <a:schemeClr val="lt1"/>
              </a:solidFill>
              <a:latin typeface="Poppins SemiBold"/>
              <a:ea typeface="Poppins SemiBold"/>
              <a:cs typeface="Poppins SemiBold"/>
              <a:sym typeface="Poppins SemiBold"/>
            </a:endParaRPr>
          </a:p>
        </p:txBody>
      </p:sp>
      <p:pic>
        <p:nvPicPr>
          <p:cNvPr id="129" name="Google Shape;129;p30"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130" name="Google Shape;130;p30"/>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chemeClr val="lt1"/>
                </a:solidFill>
                <a:latin typeface="Poppins"/>
                <a:ea typeface="Poppins"/>
                <a:cs typeface="Poppins"/>
                <a:sym typeface="Poppins"/>
              </a:rPr>
              <a:t>GRUPO ORBENK - 2025</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134" name="Shape 134"/>
        <p:cNvGrpSpPr/>
        <p:nvPr/>
      </p:nvGrpSpPr>
      <p:grpSpPr>
        <a:xfrm>
          <a:off x="0" y="0"/>
          <a:ext cx="0" cy="0"/>
          <a:chOff x="0" y="0"/>
          <a:chExt cx="0" cy="0"/>
        </a:xfrm>
      </p:grpSpPr>
      <p:sp>
        <p:nvSpPr>
          <p:cNvPr id="135" name="Google Shape;135;p31"/>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SemiBold"/>
                <a:ea typeface="Poppins SemiBold"/>
                <a:cs typeface="Poppins SemiBold"/>
                <a:sym typeface="Poppins SemiBold"/>
              </a:rPr>
              <a:t>Título da Página</a:t>
            </a:r>
            <a:endParaRPr i="0" sz="2800" u="none" cap="none" strike="noStrike">
              <a:solidFill>
                <a:srgbClr val="15468A"/>
              </a:solidFill>
              <a:latin typeface="Poppins SemiBold"/>
              <a:ea typeface="Poppins SemiBold"/>
              <a:cs typeface="Poppins SemiBold"/>
              <a:sym typeface="Poppins SemiBold"/>
            </a:endParaRPr>
          </a:p>
        </p:txBody>
      </p:sp>
      <p:sp>
        <p:nvSpPr>
          <p:cNvPr id="136" name="Google Shape;136;p31"/>
          <p:cNvSpPr/>
          <p:nvPr/>
        </p:nvSpPr>
        <p:spPr>
          <a:xfrm>
            <a:off x="0" y="5244350"/>
            <a:ext cx="12192000" cy="1613700"/>
          </a:xfrm>
          <a:prstGeom prst="rect">
            <a:avLst/>
          </a:prstGeom>
          <a:solidFill>
            <a:srgbClr val="49C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7" name="Google Shape;137;p31"/>
          <p:cNvSpPr/>
          <p:nvPr>
            <p:ph idx="2" type="pic"/>
          </p:nvPr>
        </p:nvSpPr>
        <p:spPr>
          <a:xfrm rot="-5400000">
            <a:off x="6930849" y="2210525"/>
            <a:ext cx="2719500" cy="4860900"/>
          </a:xfrm>
          <a:prstGeom prst="rect">
            <a:avLst/>
          </a:prstGeom>
          <a:noFill/>
          <a:ln>
            <a:noFill/>
          </a:ln>
        </p:spPr>
      </p:sp>
      <p:pic>
        <p:nvPicPr>
          <p:cNvPr id="138" name="Google Shape;138;p31"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139" name="Google Shape;139;p31"/>
          <p:cNvSpPr/>
          <p:nvPr>
            <p:ph idx="2" type="pic"/>
          </p:nvPr>
        </p:nvSpPr>
        <p:spPr>
          <a:xfrm rot="-5400000">
            <a:off x="1915775" y="2210525"/>
            <a:ext cx="2719500" cy="4860900"/>
          </a:xfrm>
          <a:prstGeom prst="rect">
            <a:avLst/>
          </a:prstGeom>
          <a:noFill/>
          <a:ln>
            <a:noFill/>
          </a:ln>
        </p:spPr>
      </p:sp>
      <p:sp>
        <p:nvSpPr>
          <p:cNvPr id="140" name="Google Shape;140;p31"/>
          <p:cNvSpPr txBox="1"/>
          <p:nvPr/>
        </p:nvSpPr>
        <p:spPr>
          <a:xfrm>
            <a:off x="845075" y="150952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t>
            </a:r>
            <a:r>
              <a:rPr lang="en-US">
                <a:solidFill>
                  <a:srgbClr val="434343"/>
                </a:solidFill>
                <a:latin typeface="Poppins"/>
                <a:ea typeface="Poppins"/>
                <a:cs typeface="Poppins"/>
                <a:sym typeface="Poppins"/>
              </a:rPr>
              <a:t>Aliquam suscipit, tellus eu pellentesque pulvinar, mauris nunc placerat ipsum</a:t>
            </a:r>
            <a:endParaRPr>
              <a:solidFill>
                <a:srgbClr val="434343"/>
              </a:solidFill>
              <a:latin typeface="Poppins"/>
              <a:ea typeface="Poppins"/>
              <a:cs typeface="Poppins"/>
              <a:sym typeface="Poppins"/>
            </a:endParaRPr>
          </a:p>
        </p:txBody>
      </p:sp>
      <p:sp>
        <p:nvSpPr>
          <p:cNvPr id="141" name="Google Shape;141;p31"/>
          <p:cNvSpPr txBox="1"/>
          <p:nvPr/>
        </p:nvSpPr>
        <p:spPr>
          <a:xfrm>
            <a:off x="5618150" y="150952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a:t>
            </a:r>
            <a:endParaRPr>
              <a:solidFill>
                <a:srgbClr val="434343"/>
              </a:solidFill>
              <a:latin typeface="Poppins"/>
              <a:ea typeface="Poppins"/>
              <a:cs typeface="Poppins"/>
              <a:sym typeface="Poppins"/>
            </a:endParaRPr>
          </a:p>
        </p:txBody>
      </p:sp>
      <p:sp>
        <p:nvSpPr>
          <p:cNvPr id="142" name="Google Shape;142;p31"/>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chemeClr val="lt1"/>
                </a:solidFill>
                <a:latin typeface="Poppins"/>
                <a:ea typeface="Poppins"/>
                <a:cs typeface="Poppins"/>
                <a:sym typeface="Poppins"/>
              </a:rPr>
              <a:t>GRUPO ORBENK - 2025</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146" name="Shape 146"/>
        <p:cNvGrpSpPr/>
        <p:nvPr/>
      </p:nvGrpSpPr>
      <p:grpSpPr>
        <a:xfrm>
          <a:off x="0" y="0"/>
          <a:ext cx="0" cy="0"/>
          <a:chOff x="0" y="0"/>
          <a:chExt cx="0" cy="0"/>
        </a:xfrm>
      </p:grpSpPr>
      <p:sp>
        <p:nvSpPr>
          <p:cNvPr id="147" name="Google Shape;147;p32"/>
          <p:cNvSpPr/>
          <p:nvPr/>
        </p:nvSpPr>
        <p:spPr>
          <a:xfrm>
            <a:off x="9151200" y="0"/>
            <a:ext cx="3040800" cy="4459800"/>
          </a:xfrm>
          <a:prstGeom prst="rect">
            <a:avLst/>
          </a:prstGeom>
          <a:solidFill>
            <a:srgbClr val="15468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8" name="Google Shape;148;p32"/>
          <p:cNvSpPr/>
          <p:nvPr/>
        </p:nvSpPr>
        <p:spPr>
          <a:xfrm>
            <a:off x="9151200" y="4459800"/>
            <a:ext cx="3040800" cy="2398200"/>
          </a:xfrm>
          <a:prstGeom prst="rect">
            <a:avLst/>
          </a:prstGeom>
          <a:solidFill>
            <a:srgbClr val="49C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9" name="Google Shape;149;p32"/>
          <p:cNvSpPr txBox="1"/>
          <p:nvPr/>
        </p:nvSpPr>
        <p:spPr>
          <a:xfrm>
            <a:off x="10450463" y="48926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Medium"/>
                <a:ea typeface="Poppins Medium"/>
                <a:cs typeface="Poppins Medium"/>
                <a:sym typeface="Poppins Medium"/>
              </a:rPr>
              <a:t>0000</a:t>
            </a:r>
            <a:endParaRPr i="0" sz="2800" u="none" cap="none" strike="noStrike">
              <a:solidFill>
                <a:srgbClr val="15468A"/>
              </a:solidFill>
              <a:latin typeface="Poppins Medium"/>
              <a:ea typeface="Poppins Medium"/>
              <a:cs typeface="Poppins Medium"/>
              <a:sym typeface="Poppins Medium"/>
            </a:endParaRPr>
          </a:p>
        </p:txBody>
      </p:sp>
      <p:sp>
        <p:nvSpPr>
          <p:cNvPr id="150" name="Google Shape;150;p32"/>
          <p:cNvSpPr/>
          <p:nvPr>
            <p:ph idx="2" type="pic"/>
          </p:nvPr>
        </p:nvSpPr>
        <p:spPr>
          <a:xfrm>
            <a:off x="5855581" y="793751"/>
            <a:ext cx="4213200" cy="5275200"/>
          </a:xfrm>
          <a:prstGeom prst="rect">
            <a:avLst/>
          </a:prstGeom>
          <a:noFill/>
          <a:ln>
            <a:noFill/>
          </a:ln>
        </p:spPr>
      </p:sp>
      <p:sp>
        <p:nvSpPr>
          <p:cNvPr id="151" name="Google Shape;151;p32"/>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SemiBold"/>
                <a:ea typeface="Poppins SemiBold"/>
                <a:cs typeface="Poppins SemiBold"/>
                <a:sym typeface="Poppins SemiBold"/>
              </a:rPr>
              <a:t>Título da Página</a:t>
            </a:r>
            <a:endParaRPr i="0" sz="2800" u="none" cap="none" strike="noStrike">
              <a:solidFill>
                <a:srgbClr val="15468A"/>
              </a:solidFill>
              <a:latin typeface="Poppins SemiBold"/>
              <a:ea typeface="Poppins SemiBold"/>
              <a:cs typeface="Poppins SemiBold"/>
              <a:sym typeface="Poppins SemiBold"/>
            </a:endParaRPr>
          </a:p>
        </p:txBody>
      </p:sp>
      <p:sp>
        <p:nvSpPr>
          <p:cNvPr id="152" name="Google Shape;152;p32"/>
          <p:cNvSpPr txBox="1"/>
          <p:nvPr/>
        </p:nvSpPr>
        <p:spPr>
          <a:xfrm>
            <a:off x="845075" y="216567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 quis posuere lacus urna a magna. Donec quis mi malesuada, tincidunt mi eget, cursus eros.</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US">
                <a:solidFill>
                  <a:srgbClr val="434343"/>
                </a:solidFill>
                <a:latin typeface="Poppins"/>
                <a:ea typeface="Poppins"/>
                <a:cs typeface="Poppins"/>
                <a:sym typeface="Poppins"/>
              </a:rPr>
              <a:t>Praesent hendrerit mauris in venenatis ultricies. Aliquam suscipit, tellus eu pellentesque pulvinar, mauris nunc placerat ipsum, quis posuere lacus urna a magna. Donec quis mi malesuada, tincidunt mi eget, cursus eros.</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p:txBody>
      </p:sp>
      <p:sp>
        <p:nvSpPr>
          <p:cNvPr id="153" name="Google Shape;153;p32"/>
          <p:cNvSpPr txBox="1"/>
          <p:nvPr/>
        </p:nvSpPr>
        <p:spPr>
          <a:xfrm>
            <a:off x="10450463" y="53067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15468A"/>
                </a:solidFill>
                <a:latin typeface="Poppins Medium"/>
                <a:ea typeface="Poppins Medium"/>
                <a:cs typeface="Poppins Medium"/>
                <a:sym typeface="Poppins Medium"/>
              </a:rPr>
              <a:t>Dado em destaque</a:t>
            </a:r>
            <a:endParaRPr i="0" sz="1100" u="none" cap="none" strike="noStrike">
              <a:solidFill>
                <a:srgbClr val="15468A"/>
              </a:solidFill>
              <a:latin typeface="Poppins Medium"/>
              <a:ea typeface="Poppins Medium"/>
              <a:cs typeface="Poppins Medium"/>
              <a:sym typeface="Poppins Medium"/>
            </a:endParaRPr>
          </a:p>
        </p:txBody>
      </p:sp>
      <p:sp>
        <p:nvSpPr>
          <p:cNvPr id="154" name="Google Shape;154;p32"/>
          <p:cNvSpPr txBox="1"/>
          <p:nvPr/>
        </p:nvSpPr>
        <p:spPr>
          <a:xfrm>
            <a:off x="845075" y="1296275"/>
            <a:ext cx="3507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000">
                <a:solidFill>
                  <a:srgbClr val="15468A"/>
                </a:solidFill>
                <a:latin typeface="Poppins"/>
                <a:ea typeface="Poppins"/>
                <a:cs typeface="Poppins"/>
                <a:sym typeface="Poppins"/>
              </a:rPr>
              <a:t>Subtítulo se tiver</a:t>
            </a:r>
            <a:endParaRPr i="0" sz="2000" u="none" cap="none" strike="noStrike">
              <a:solidFill>
                <a:srgbClr val="15468A"/>
              </a:solidFill>
              <a:latin typeface="Poppins"/>
              <a:ea typeface="Poppins"/>
              <a:cs typeface="Poppins"/>
              <a:sym typeface="Poppins"/>
            </a:endParaRPr>
          </a:p>
        </p:txBody>
      </p:sp>
      <p:pic>
        <p:nvPicPr>
          <p:cNvPr id="155" name="Google Shape;155;p32"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156" name="Google Shape;156;p32"/>
          <p:cNvSpPr txBox="1"/>
          <p:nvPr/>
        </p:nvSpPr>
        <p:spPr>
          <a:xfrm>
            <a:off x="10450463" y="32945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49C4FF"/>
                </a:solidFill>
                <a:latin typeface="Poppins Medium"/>
                <a:ea typeface="Poppins Medium"/>
                <a:cs typeface="Poppins Medium"/>
                <a:sym typeface="Poppins Medium"/>
              </a:rPr>
              <a:t>0000</a:t>
            </a:r>
            <a:endParaRPr i="0" sz="2800" u="none" cap="none" strike="noStrike">
              <a:solidFill>
                <a:srgbClr val="49C4FF"/>
              </a:solidFill>
              <a:latin typeface="Poppins Medium"/>
              <a:ea typeface="Poppins Medium"/>
              <a:cs typeface="Poppins Medium"/>
              <a:sym typeface="Poppins Medium"/>
            </a:endParaRPr>
          </a:p>
        </p:txBody>
      </p:sp>
      <p:sp>
        <p:nvSpPr>
          <p:cNvPr id="157" name="Google Shape;157;p32"/>
          <p:cNvSpPr txBox="1"/>
          <p:nvPr/>
        </p:nvSpPr>
        <p:spPr>
          <a:xfrm>
            <a:off x="10450463" y="37086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15468A"/>
                </a:solidFill>
                <a:latin typeface="Poppins Medium"/>
                <a:ea typeface="Poppins Medium"/>
                <a:cs typeface="Poppins Medium"/>
                <a:sym typeface="Poppins Medium"/>
              </a:rPr>
              <a:t>Dado em destaque</a:t>
            </a:r>
            <a:endParaRPr i="0" sz="1100" u="none" cap="none" strike="noStrike">
              <a:solidFill>
                <a:srgbClr val="15468A"/>
              </a:solidFill>
              <a:latin typeface="Poppins Medium"/>
              <a:ea typeface="Poppins Medium"/>
              <a:cs typeface="Poppins Medium"/>
              <a:sym typeface="Poppins Medium"/>
            </a:endParaRPr>
          </a:p>
        </p:txBody>
      </p:sp>
      <p:sp>
        <p:nvSpPr>
          <p:cNvPr id="158" name="Google Shape;158;p32"/>
          <p:cNvSpPr txBox="1"/>
          <p:nvPr/>
        </p:nvSpPr>
        <p:spPr>
          <a:xfrm>
            <a:off x="10450463" y="1696475"/>
            <a:ext cx="116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49C4FF"/>
                </a:solidFill>
                <a:latin typeface="Poppins Medium"/>
                <a:ea typeface="Poppins Medium"/>
                <a:cs typeface="Poppins Medium"/>
                <a:sym typeface="Poppins Medium"/>
              </a:rPr>
              <a:t>0000</a:t>
            </a:r>
            <a:endParaRPr i="0" sz="2800" u="none" cap="none" strike="noStrike">
              <a:solidFill>
                <a:srgbClr val="49C4FF"/>
              </a:solidFill>
              <a:latin typeface="Poppins Medium"/>
              <a:ea typeface="Poppins Medium"/>
              <a:cs typeface="Poppins Medium"/>
              <a:sym typeface="Poppins Medium"/>
            </a:endParaRPr>
          </a:p>
        </p:txBody>
      </p:sp>
      <p:sp>
        <p:nvSpPr>
          <p:cNvPr id="159" name="Google Shape;159;p32"/>
          <p:cNvSpPr txBox="1"/>
          <p:nvPr/>
        </p:nvSpPr>
        <p:spPr>
          <a:xfrm>
            <a:off x="10450463" y="2110500"/>
            <a:ext cx="116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1100">
                <a:solidFill>
                  <a:srgbClr val="49C4FF"/>
                </a:solidFill>
                <a:latin typeface="Poppins Medium"/>
                <a:ea typeface="Poppins Medium"/>
                <a:cs typeface="Poppins Medium"/>
                <a:sym typeface="Poppins Medium"/>
              </a:rPr>
              <a:t>Dado em destaque</a:t>
            </a:r>
            <a:endParaRPr i="0" sz="1100" u="none" cap="none" strike="noStrike">
              <a:solidFill>
                <a:srgbClr val="49C4FF"/>
              </a:solidFill>
              <a:latin typeface="Poppins Medium"/>
              <a:ea typeface="Poppins Medium"/>
              <a:cs typeface="Poppins Medium"/>
              <a:sym typeface="Poppins Medium"/>
            </a:endParaRPr>
          </a:p>
        </p:txBody>
      </p:sp>
      <p:sp>
        <p:nvSpPr>
          <p:cNvPr id="160" name="Google Shape;160;p32"/>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rgbClr val="B7B7B7"/>
                </a:solidFill>
                <a:latin typeface="Poppins"/>
                <a:ea typeface="Poppins"/>
                <a:cs typeface="Poppins"/>
                <a:sym typeface="Poppins"/>
              </a:rPr>
              <a:t>GRUPO ORBENK - 2025</a:t>
            </a:r>
            <a:endParaRPr b="0" i="0" sz="1100" u="none" cap="none" strike="noStrike">
              <a:solidFill>
                <a:srgbClr val="B7B7B7"/>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A"/>
        </a:solidFill>
      </p:bgPr>
    </p:bg>
    <p:spTree>
      <p:nvGrpSpPr>
        <p:cNvPr id="164" name="Shape 164"/>
        <p:cNvGrpSpPr/>
        <p:nvPr/>
      </p:nvGrpSpPr>
      <p:grpSpPr>
        <a:xfrm>
          <a:off x="0" y="0"/>
          <a:ext cx="0" cy="0"/>
          <a:chOff x="0" y="0"/>
          <a:chExt cx="0" cy="0"/>
        </a:xfrm>
      </p:grpSpPr>
      <p:pic>
        <p:nvPicPr>
          <p:cNvPr id="165" name="Google Shape;165;p33"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
        <p:nvSpPr>
          <p:cNvPr id="166" name="Google Shape;166;p33"/>
          <p:cNvSpPr txBox="1"/>
          <p:nvPr/>
        </p:nvSpPr>
        <p:spPr>
          <a:xfrm>
            <a:off x="384172" y="6432145"/>
            <a:ext cx="2571600" cy="2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lang="en-US" sz="750">
                <a:solidFill>
                  <a:srgbClr val="B7B7B7"/>
                </a:solidFill>
                <a:latin typeface="Poppins"/>
                <a:ea typeface="Poppins"/>
                <a:cs typeface="Poppins"/>
                <a:sym typeface="Poppins"/>
              </a:rPr>
              <a:t>GRUPO ORBENK - 2025</a:t>
            </a:r>
            <a:endParaRPr b="0" i="0" sz="1100" u="none" cap="none" strike="noStrike">
              <a:solidFill>
                <a:srgbClr val="B7B7B7"/>
              </a:solidFill>
              <a:latin typeface="Arial"/>
              <a:ea typeface="Arial"/>
              <a:cs typeface="Arial"/>
              <a:sym typeface="Arial"/>
            </a:endParaRPr>
          </a:p>
        </p:txBody>
      </p:sp>
      <p:sp>
        <p:nvSpPr>
          <p:cNvPr id="167" name="Google Shape;167;p33"/>
          <p:cNvSpPr/>
          <p:nvPr/>
        </p:nvSpPr>
        <p:spPr>
          <a:xfrm>
            <a:off x="5588000" y="5244350"/>
            <a:ext cx="6591900" cy="1613700"/>
          </a:xfrm>
          <a:prstGeom prst="rect">
            <a:avLst/>
          </a:prstGeom>
          <a:solidFill>
            <a:srgbClr val="15468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8" name="Google Shape;168;p33"/>
          <p:cNvSpPr/>
          <p:nvPr>
            <p:ph idx="2" type="pic"/>
          </p:nvPr>
        </p:nvSpPr>
        <p:spPr>
          <a:xfrm rot="-5400000">
            <a:off x="6201050" y="470325"/>
            <a:ext cx="5365800" cy="5716200"/>
          </a:xfrm>
          <a:prstGeom prst="rect">
            <a:avLst/>
          </a:prstGeom>
          <a:noFill/>
          <a:ln>
            <a:noFill/>
          </a:ln>
        </p:spPr>
      </p:sp>
      <p:sp>
        <p:nvSpPr>
          <p:cNvPr id="169" name="Google Shape;169;p33"/>
          <p:cNvSpPr txBox="1"/>
          <p:nvPr/>
        </p:nvSpPr>
        <p:spPr>
          <a:xfrm>
            <a:off x="845075" y="836775"/>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rgbClr val="15468A"/>
                </a:solidFill>
                <a:latin typeface="Poppins SemiBold"/>
                <a:ea typeface="Poppins SemiBold"/>
                <a:cs typeface="Poppins SemiBold"/>
                <a:sym typeface="Poppins SemiBold"/>
              </a:rPr>
              <a:t>Título da Página</a:t>
            </a:r>
            <a:endParaRPr i="0" sz="2800" u="none" cap="none" strike="noStrike">
              <a:solidFill>
                <a:srgbClr val="15468A"/>
              </a:solidFill>
              <a:latin typeface="Poppins SemiBold"/>
              <a:ea typeface="Poppins SemiBold"/>
              <a:cs typeface="Poppins SemiBold"/>
              <a:sym typeface="Poppins SemiBold"/>
            </a:endParaRPr>
          </a:p>
        </p:txBody>
      </p:sp>
      <p:sp>
        <p:nvSpPr>
          <p:cNvPr id="170" name="Google Shape;170;p33"/>
          <p:cNvSpPr txBox="1"/>
          <p:nvPr/>
        </p:nvSpPr>
        <p:spPr>
          <a:xfrm>
            <a:off x="845075" y="2165675"/>
            <a:ext cx="44799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34343"/>
                </a:solidFill>
                <a:latin typeface="Poppins"/>
                <a:ea typeface="Poppins"/>
                <a:cs typeface="Poppins"/>
                <a:sym typeface="Poppins"/>
              </a:rPr>
              <a:t>Lorem ipsum dolor sit amet, consectetur adipiscing elit. Vestibulum felis magna, semper ut posuere sit amet, pretium vel turpis. Praesent hendrerit mauris in venenatis ultricies. Aliquam suscipit, tellus eu pellentesque pulvinar, mauris nunc placerat ipsum, quis posuere lacus urna a magna. Donec quis mi malesuada, tincidunt mi eget, cursus eros. Etiam finibus pulvinar maximus. </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a:p>
            <a:pPr indent="0" lvl="0" marL="0" rtl="0" algn="l">
              <a:spcBef>
                <a:spcPts val="0"/>
              </a:spcBef>
              <a:spcAft>
                <a:spcPts val="0"/>
              </a:spcAft>
              <a:buNone/>
            </a:pPr>
            <a:r>
              <a:rPr lang="en-US">
                <a:solidFill>
                  <a:srgbClr val="434343"/>
                </a:solidFill>
                <a:latin typeface="Poppins"/>
                <a:ea typeface="Poppins"/>
                <a:cs typeface="Poppins"/>
                <a:sym typeface="Poppins"/>
              </a:rPr>
              <a:t>Donec ullamcorper, arcu ac pulvinar ultrices, nunc arcu fringilla lectus, eget posuere purus elit et diam.</a:t>
            </a:r>
            <a:endParaRPr>
              <a:solidFill>
                <a:srgbClr val="434343"/>
              </a:solidFill>
              <a:latin typeface="Poppins"/>
              <a:ea typeface="Poppins"/>
              <a:cs typeface="Poppins"/>
              <a:sym typeface="Poppins"/>
            </a:endParaRPr>
          </a:p>
        </p:txBody>
      </p:sp>
      <p:sp>
        <p:nvSpPr>
          <p:cNvPr id="171" name="Google Shape;171;p33"/>
          <p:cNvSpPr txBox="1"/>
          <p:nvPr/>
        </p:nvSpPr>
        <p:spPr>
          <a:xfrm>
            <a:off x="845075" y="1296275"/>
            <a:ext cx="3507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US" sz="2000">
                <a:solidFill>
                  <a:srgbClr val="15468A"/>
                </a:solidFill>
                <a:latin typeface="Poppins"/>
                <a:ea typeface="Poppins"/>
                <a:cs typeface="Poppins"/>
                <a:sym typeface="Poppins"/>
              </a:rPr>
              <a:t>Subtítulo se tiver</a:t>
            </a:r>
            <a:endParaRPr i="0" sz="2000" u="none" cap="none" strike="noStrike">
              <a:solidFill>
                <a:srgbClr val="15468A"/>
              </a:solidFill>
              <a:latin typeface="Poppins"/>
              <a:ea typeface="Poppins"/>
              <a:cs typeface="Poppins"/>
              <a:sym typeface="Poppins"/>
            </a:endParaRPr>
          </a:p>
        </p:txBody>
      </p:sp>
      <p:pic>
        <p:nvPicPr>
          <p:cNvPr id="172" name="Google Shape;172;p33" title="2.png"/>
          <p:cNvPicPr preferRelativeResize="0"/>
          <p:nvPr/>
        </p:nvPicPr>
        <p:blipFill rotWithShape="1">
          <a:blip r:embed="rId3">
            <a:alphaModFix/>
          </a:blip>
          <a:srcRect b="0" l="0" r="0" t="0"/>
          <a:stretch/>
        </p:blipFill>
        <p:spPr>
          <a:xfrm>
            <a:off x="10541775" y="6254025"/>
            <a:ext cx="1253450" cy="370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4"/>
          <p:cNvSpPr txBox="1"/>
          <p:nvPr/>
        </p:nvSpPr>
        <p:spPr>
          <a:xfrm>
            <a:off x="7147340" y="4461514"/>
            <a:ext cx="1943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1000"/>
              <a:buFont typeface="Arial"/>
              <a:buNone/>
            </a:pPr>
            <a:r>
              <a:rPr lang="en-US" sz="1100">
                <a:solidFill>
                  <a:schemeClr val="lt1"/>
                </a:solidFill>
                <a:latin typeface="Poppins"/>
                <a:ea typeface="Poppins"/>
                <a:cs typeface="Poppins"/>
                <a:sym typeface="Poppins"/>
              </a:rPr>
              <a:t>nome</a:t>
            </a:r>
            <a:r>
              <a:rPr i="0" lang="en-US" sz="1100" u="none" cap="none" strike="noStrike">
                <a:solidFill>
                  <a:schemeClr val="lt1"/>
                </a:solidFill>
                <a:latin typeface="Poppins"/>
                <a:ea typeface="Poppins"/>
                <a:cs typeface="Poppins"/>
                <a:sym typeface="Poppins"/>
              </a:rPr>
              <a:t>@</a:t>
            </a:r>
            <a:r>
              <a:rPr lang="en-US" sz="1100">
                <a:solidFill>
                  <a:schemeClr val="lt1"/>
                </a:solidFill>
                <a:latin typeface="Poppins"/>
                <a:ea typeface="Poppins"/>
                <a:cs typeface="Poppins"/>
                <a:sym typeface="Poppins"/>
              </a:rPr>
              <a:t>orbek.com.br</a:t>
            </a:r>
            <a:endParaRPr i="0" sz="1100" u="none" cap="none" strike="noStrike">
              <a:solidFill>
                <a:schemeClr val="lt1"/>
              </a:solidFill>
              <a:latin typeface="Poppins"/>
              <a:ea typeface="Poppins"/>
              <a:cs typeface="Poppins"/>
              <a:sym typeface="Poppins"/>
            </a:endParaRPr>
          </a:p>
        </p:txBody>
      </p:sp>
      <p:sp>
        <p:nvSpPr>
          <p:cNvPr id="178" name="Google Shape;178;p34"/>
          <p:cNvSpPr txBox="1"/>
          <p:nvPr/>
        </p:nvSpPr>
        <p:spPr>
          <a:xfrm>
            <a:off x="7147360" y="4153100"/>
            <a:ext cx="15213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14285"/>
              </a:lnSpc>
              <a:spcBef>
                <a:spcPts val="0"/>
              </a:spcBef>
              <a:spcAft>
                <a:spcPts val="0"/>
              </a:spcAft>
              <a:buClr>
                <a:srgbClr val="000000"/>
              </a:buClr>
              <a:buSzPts val="1400"/>
              <a:buFont typeface="Arial"/>
              <a:buNone/>
            </a:pPr>
            <a:r>
              <a:rPr b="1" lang="en-US" sz="1200">
                <a:solidFill>
                  <a:schemeClr val="lt1"/>
                </a:solidFill>
                <a:latin typeface="Poppins"/>
                <a:ea typeface="Poppins"/>
                <a:cs typeface="Poppins"/>
                <a:sym typeface="Poppins"/>
              </a:rPr>
              <a:t>Contatos</a:t>
            </a:r>
            <a:endParaRPr b="1" i="0" sz="1200" u="none" cap="none" strike="noStrike">
              <a:solidFill>
                <a:schemeClr val="lt1"/>
              </a:solidFill>
              <a:latin typeface="Poppins"/>
              <a:ea typeface="Poppins"/>
              <a:cs typeface="Poppins"/>
              <a:sym typeface="Poppins"/>
            </a:endParaRPr>
          </a:p>
        </p:txBody>
      </p:sp>
      <p:sp>
        <p:nvSpPr>
          <p:cNvPr id="179" name="Google Shape;179;p34"/>
          <p:cNvSpPr txBox="1"/>
          <p:nvPr/>
        </p:nvSpPr>
        <p:spPr>
          <a:xfrm>
            <a:off x="7147340" y="4695283"/>
            <a:ext cx="1943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1000"/>
              <a:buFont typeface="Arial"/>
              <a:buNone/>
            </a:pPr>
            <a:r>
              <a:rPr lang="en-US" sz="1100">
                <a:solidFill>
                  <a:schemeClr val="lt1"/>
                </a:solidFill>
                <a:latin typeface="Poppins"/>
                <a:ea typeface="Poppins"/>
                <a:cs typeface="Poppins"/>
                <a:sym typeface="Poppins"/>
              </a:rPr>
              <a:t>47 00000.0000</a:t>
            </a:r>
            <a:endParaRPr i="0" sz="1100" u="none" cap="none" strike="noStrike">
              <a:solidFill>
                <a:schemeClr val="lt1"/>
              </a:solidFill>
              <a:latin typeface="Poppins"/>
              <a:ea typeface="Poppins"/>
              <a:cs typeface="Poppins"/>
              <a:sym typeface="Poppins"/>
            </a:endParaRPr>
          </a:p>
        </p:txBody>
      </p:sp>
      <p:pic>
        <p:nvPicPr>
          <p:cNvPr id="180" name="Google Shape;180;p34" title="ORBENK-2.png"/>
          <p:cNvPicPr preferRelativeResize="0"/>
          <p:nvPr/>
        </p:nvPicPr>
        <p:blipFill rotWithShape="1">
          <a:blip r:embed="rId4">
            <a:alphaModFix/>
          </a:blip>
          <a:srcRect b="0" l="0" r="-2637" t="-20467"/>
          <a:stretch/>
        </p:blipFill>
        <p:spPr>
          <a:xfrm>
            <a:off x="1461875" y="4463075"/>
            <a:ext cx="4136700" cy="1222475"/>
          </a:xfrm>
          <a:prstGeom prst="rect">
            <a:avLst/>
          </a:prstGeom>
          <a:noFill/>
          <a:ln>
            <a:noFill/>
          </a:ln>
        </p:spPr>
      </p:pic>
      <p:pic>
        <p:nvPicPr>
          <p:cNvPr id="181" name="Google Shape;181;p34" title="1_Colorido.png"/>
          <p:cNvPicPr preferRelativeResize="0"/>
          <p:nvPr/>
        </p:nvPicPr>
        <p:blipFill>
          <a:blip r:embed="rId5">
            <a:alphaModFix/>
          </a:blip>
          <a:stretch>
            <a:fillRect/>
          </a:stretch>
        </p:blipFill>
        <p:spPr>
          <a:xfrm>
            <a:off x="1390650" y="1633875"/>
            <a:ext cx="3678775" cy="3177150"/>
          </a:xfrm>
          <a:prstGeom prst="rect">
            <a:avLst/>
          </a:prstGeom>
          <a:noFill/>
          <a:ln>
            <a:noFill/>
          </a:ln>
        </p:spPr>
      </p:pic>
      <p:sp>
        <p:nvSpPr>
          <p:cNvPr id="182" name="Google Shape;182;p34"/>
          <p:cNvSpPr txBox="1"/>
          <p:nvPr/>
        </p:nvSpPr>
        <p:spPr>
          <a:xfrm>
            <a:off x="7147350" y="3251525"/>
            <a:ext cx="3922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rgbClr val="F2F2F2"/>
                </a:solidFill>
                <a:latin typeface="Poppins"/>
                <a:ea typeface="Poppins"/>
                <a:cs typeface="Poppins"/>
                <a:sym typeface="Poppins"/>
              </a:rPr>
              <a:t>Nome apresentador</a:t>
            </a:r>
            <a:endParaRPr b="1" sz="1800">
              <a:solidFill>
                <a:srgbClr val="F2F2F2"/>
              </a:solidFill>
              <a:latin typeface="Poppins"/>
              <a:ea typeface="Poppins"/>
              <a:cs typeface="Poppins"/>
              <a:sym typeface="Poppins"/>
            </a:endParaRPr>
          </a:p>
        </p:txBody>
      </p:sp>
      <p:sp>
        <p:nvSpPr>
          <p:cNvPr id="183" name="Google Shape;183;p34"/>
          <p:cNvSpPr txBox="1"/>
          <p:nvPr/>
        </p:nvSpPr>
        <p:spPr>
          <a:xfrm>
            <a:off x="7147350" y="3580025"/>
            <a:ext cx="3922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F2F2F2"/>
                </a:solidFill>
                <a:latin typeface="Poppins"/>
                <a:ea typeface="Poppins"/>
                <a:cs typeface="Poppins"/>
                <a:sym typeface="Poppins"/>
              </a:rPr>
              <a:t>CARGO APRESENTADOR</a:t>
            </a:r>
            <a:endParaRPr sz="1200">
              <a:solidFill>
                <a:srgbClr val="F2F2F2"/>
              </a:solidFill>
              <a:latin typeface="Poppins"/>
              <a:ea typeface="Poppins"/>
              <a:cs typeface="Poppins"/>
              <a:sym typeface="Poppins"/>
            </a:endParaRPr>
          </a:p>
        </p:txBody>
      </p:sp>
      <p:sp>
        <p:nvSpPr>
          <p:cNvPr id="184" name="Google Shape;184;p34"/>
          <p:cNvSpPr txBox="1"/>
          <p:nvPr/>
        </p:nvSpPr>
        <p:spPr>
          <a:xfrm>
            <a:off x="7147340" y="5222158"/>
            <a:ext cx="1943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1000"/>
              <a:buFont typeface="Arial"/>
              <a:buNone/>
            </a:pPr>
            <a:r>
              <a:rPr lang="en-US" sz="1100">
                <a:solidFill>
                  <a:schemeClr val="lt1"/>
                </a:solidFill>
                <a:latin typeface="Poppins"/>
                <a:ea typeface="Poppins"/>
                <a:cs typeface="Poppins"/>
                <a:sym typeface="Poppins"/>
              </a:rPr>
              <a:t>www.</a:t>
            </a:r>
            <a:r>
              <a:rPr b="1" lang="en-US" sz="1100">
                <a:solidFill>
                  <a:schemeClr val="lt1"/>
                </a:solidFill>
                <a:latin typeface="Poppins"/>
                <a:ea typeface="Poppins"/>
                <a:cs typeface="Poppins"/>
                <a:sym typeface="Poppins"/>
              </a:rPr>
              <a:t>orbenk.com.br</a:t>
            </a:r>
            <a:endParaRPr b="1" i="0" sz="1100" u="none" cap="none" strike="noStrike">
              <a:solidFill>
                <a:schemeClr val="lt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3">
      <a:dk1>
        <a:srgbClr val="000000"/>
      </a:dk1>
      <a:lt1>
        <a:srgbClr val="FFFFFF"/>
      </a:lt1>
      <a:dk2>
        <a:srgbClr val="44546A"/>
      </a:dk2>
      <a:lt2>
        <a:srgbClr val="E7E6E6"/>
      </a:lt2>
      <a:accent1>
        <a:srgbClr val="8B5BE4"/>
      </a:accent1>
      <a:accent2>
        <a:srgbClr val="2B58FE"/>
      </a:accent2>
      <a:accent3>
        <a:srgbClr val="19D2FA"/>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